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nya Chandrukannan" initials="SC" lastIdx="1" clrIdx="0">
    <p:extLst>
      <p:ext uri="{19B8F6BF-5375-455C-9EA6-DF929625EA0E}">
        <p15:presenceInfo xmlns:p15="http://schemas.microsoft.com/office/powerpoint/2012/main" userId="S::Saranya.Chandrukannan@smtafe.wa.edu.au::9243bfc0-428f-40b6-89ee-4e3df44ea2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6B677-8FED-41A2-B28F-040A72A1B7AE}" v="11" dt="2023-03-12T14:13:43.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3" d="100"/>
          <a:sy n="63" d="100"/>
        </p:scale>
        <p:origin x="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ya Chandrukannan" userId="9243bfc0-428f-40b6-89ee-4e3df44ea244" providerId="ADAL" clId="{FBAB5121-10D0-4D79-8EE3-60C5631C9604}"/>
    <pc:docChg chg="custSel addSld delSld modSld">
      <pc:chgData name="Saranya Chandrukannan" userId="9243bfc0-428f-40b6-89ee-4e3df44ea244" providerId="ADAL" clId="{FBAB5121-10D0-4D79-8EE3-60C5631C9604}" dt="2022-09-12T14:35:36.635" v="55" actId="14100"/>
      <pc:docMkLst>
        <pc:docMk/>
      </pc:docMkLst>
      <pc:sldChg chg="modSp mod">
        <pc:chgData name="Saranya Chandrukannan" userId="9243bfc0-428f-40b6-89ee-4e3df44ea244" providerId="ADAL" clId="{FBAB5121-10D0-4D79-8EE3-60C5631C9604}" dt="2022-09-12T14:28:43.901" v="6" actId="5793"/>
        <pc:sldMkLst>
          <pc:docMk/>
          <pc:sldMk cId="959039696" sldId="263"/>
        </pc:sldMkLst>
        <pc:spChg chg="mod">
          <ac:chgData name="Saranya Chandrukannan" userId="9243bfc0-428f-40b6-89ee-4e3df44ea244" providerId="ADAL" clId="{FBAB5121-10D0-4D79-8EE3-60C5631C9604}" dt="2022-09-12T14:28:43.901" v="6" actId="5793"/>
          <ac:spMkLst>
            <pc:docMk/>
            <pc:sldMk cId="959039696" sldId="263"/>
            <ac:spMk id="3" creationId="{421C49D7-1C61-4FCD-A49A-B9C1624F3EF0}"/>
          </ac:spMkLst>
        </pc:spChg>
      </pc:sldChg>
      <pc:sldChg chg="addSp delSp modSp new mod modAnim">
        <pc:chgData name="Saranya Chandrukannan" userId="9243bfc0-428f-40b6-89ee-4e3df44ea244" providerId="ADAL" clId="{FBAB5121-10D0-4D79-8EE3-60C5631C9604}" dt="2022-09-12T14:35:36.635" v="55" actId="14100"/>
        <pc:sldMkLst>
          <pc:docMk/>
          <pc:sldMk cId="93773094" sldId="264"/>
        </pc:sldMkLst>
        <pc:spChg chg="del">
          <ac:chgData name="Saranya Chandrukannan" userId="9243bfc0-428f-40b6-89ee-4e3df44ea244" providerId="ADAL" clId="{FBAB5121-10D0-4D79-8EE3-60C5631C9604}" dt="2022-09-12T14:29:01.461" v="8" actId="478"/>
          <ac:spMkLst>
            <pc:docMk/>
            <pc:sldMk cId="93773094" sldId="264"/>
            <ac:spMk id="2" creationId="{45627EBB-5F47-1BD2-A008-29C70354DF46}"/>
          </ac:spMkLst>
        </pc:spChg>
        <pc:spChg chg="del">
          <ac:chgData name="Saranya Chandrukannan" userId="9243bfc0-428f-40b6-89ee-4e3df44ea244" providerId="ADAL" clId="{FBAB5121-10D0-4D79-8EE3-60C5631C9604}" dt="2022-09-12T14:29:03.965" v="9" actId="478"/>
          <ac:spMkLst>
            <pc:docMk/>
            <pc:sldMk cId="93773094" sldId="264"/>
            <ac:spMk id="3" creationId="{F36E8552-066D-C4BC-961A-2A8C3A6A8D28}"/>
          </ac:spMkLst>
        </pc:spChg>
        <pc:spChg chg="add mod">
          <ac:chgData name="Saranya Chandrukannan" userId="9243bfc0-428f-40b6-89ee-4e3df44ea244" providerId="ADAL" clId="{FBAB5121-10D0-4D79-8EE3-60C5631C9604}" dt="2022-09-12T14:35:36.635" v="55" actId="14100"/>
          <ac:spMkLst>
            <pc:docMk/>
            <pc:sldMk cId="93773094" sldId="264"/>
            <ac:spMk id="5" creationId="{5ADAB203-F608-3692-F08C-2516DCDFA9F8}"/>
          </ac:spMkLst>
        </pc:spChg>
        <pc:spChg chg="add mod">
          <ac:chgData name="Saranya Chandrukannan" userId="9243bfc0-428f-40b6-89ee-4e3df44ea244" providerId="ADAL" clId="{FBAB5121-10D0-4D79-8EE3-60C5631C9604}" dt="2022-09-12T14:31:40.380" v="48" actId="108"/>
          <ac:spMkLst>
            <pc:docMk/>
            <pc:sldMk cId="93773094" sldId="264"/>
            <ac:spMk id="6" creationId="{851A0096-E1BF-128F-2B27-F08C3A9E9B72}"/>
          </ac:spMkLst>
        </pc:spChg>
        <pc:spChg chg="add mod">
          <ac:chgData name="Saranya Chandrukannan" userId="9243bfc0-428f-40b6-89ee-4e3df44ea244" providerId="ADAL" clId="{FBAB5121-10D0-4D79-8EE3-60C5631C9604}" dt="2022-09-12T14:35:30.575" v="54" actId="14100"/>
          <ac:spMkLst>
            <pc:docMk/>
            <pc:sldMk cId="93773094" sldId="264"/>
            <ac:spMk id="8" creationId="{9865225C-73FA-B122-0023-D254C8884443}"/>
          </ac:spMkLst>
        </pc:spChg>
        <pc:picChg chg="add mod">
          <ac:chgData name="Saranya Chandrukannan" userId="9243bfc0-428f-40b6-89ee-4e3df44ea244" providerId="ADAL" clId="{FBAB5121-10D0-4D79-8EE3-60C5631C9604}" dt="2022-09-12T14:31:50.971" v="50" actId="1076"/>
          <ac:picMkLst>
            <pc:docMk/>
            <pc:sldMk cId="93773094" sldId="264"/>
            <ac:picMk id="1026" creationId="{B0EEC9F7-D4A5-8EBE-83D4-CDCAFC75805B}"/>
          </ac:picMkLst>
        </pc:picChg>
      </pc:sldChg>
      <pc:sldChg chg="del">
        <pc:chgData name="Saranya Chandrukannan" userId="9243bfc0-428f-40b6-89ee-4e3df44ea244" providerId="ADAL" clId="{FBAB5121-10D0-4D79-8EE3-60C5631C9604}" dt="2022-09-12T14:28:30.975" v="0" actId="47"/>
        <pc:sldMkLst>
          <pc:docMk/>
          <pc:sldMk cId="2296111809" sldId="264"/>
        </pc:sldMkLst>
      </pc:sldChg>
      <pc:sldChg chg="del">
        <pc:chgData name="Saranya Chandrukannan" userId="9243bfc0-428f-40b6-89ee-4e3df44ea244" providerId="ADAL" clId="{FBAB5121-10D0-4D79-8EE3-60C5631C9604}" dt="2022-09-12T14:28:31.998" v="1" actId="47"/>
        <pc:sldMkLst>
          <pc:docMk/>
          <pc:sldMk cId="508151620" sldId="265"/>
        </pc:sldMkLst>
      </pc:sldChg>
      <pc:sldChg chg="del">
        <pc:chgData name="Saranya Chandrukannan" userId="9243bfc0-428f-40b6-89ee-4e3df44ea244" providerId="ADAL" clId="{FBAB5121-10D0-4D79-8EE3-60C5631C9604}" dt="2022-09-12T14:28:33.045" v="2" actId="47"/>
        <pc:sldMkLst>
          <pc:docMk/>
          <pc:sldMk cId="8533014" sldId="266"/>
        </pc:sldMkLst>
      </pc:sldChg>
    </pc:docChg>
  </pc:docChgLst>
  <pc:docChgLst>
    <pc:chgData name="Saranya Chandrukannan" userId="9243bfc0-428f-40b6-89ee-4e3df44ea244" providerId="ADAL" clId="{BA9AD620-B553-4EC6-B3A2-F1336C3CC79E}"/>
    <pc:docChg chg="undo custSel modSld">
      <pc:chgData name="Saranya Chandrukannan" userId="9243bfc0-428f-40b6-89ee-4e3df44ea244" providerId="ADAL" clId="{BA9AD620-B553-4EC6-B3A2-F1336C3CC79E}" dt="2022-09-12T03:51:56.938" v="147" actId="5793"/>
      <pc:docMkLst>
        <pc:docMk/>
      </pc:docMkLst>
      <pc:sldChg chg="modSp mod">
        <pc:chgData name="Saranya Chandrukannan" userId="9243bfc0-428f-40b6-89ee-4e3df44ea244" providerId="ADAL" clId="{BA9AD620-B553-4EC6-B3A2-F1336C3CC79E}" dt="2022-09-12T01:58:18.110" v="45" actId="113"/>
        <pc:sldMkLst>
          <pc:docMk/>
          <pc:sldMk cId="2092634310" sldId="257"/>
        </pc:sldMkLst>
        <pc:spChg chg="mod">
          <ac:chgData name="Saranya Chandrukannan" userId="9243bfc0-428f-40b6-89ee-4e3df44ea244" providerId="ADAL" clId="{BA9AD620-B553-4EC6-B3A2-F1336C3CC79E}" dt="2022-09-12T01:58:18.110" v="45" actId="113"/>
          <ac:spMkLst>
            <pc:docMk/>
            <pc:sldMk cId="2092634310" sldId="257"/>
            <ac:spMk id="5" creationId="{0B16FF8D-5106-4F7D-8AF1-04B7E26D1359}"/>
          </ac:spMkLst>
        </pc:spChg>
      </pc:sldChg>
      <pc:sldChg chg="modSp mod">
        <pc:chgData name="Saranya Chandrukannan" userId="9243bfc0-428f-40b6-89ee-4e3df44ea244" providerId="ADAL" clId="{BA9AD620-B553-4EC6-B3A2-F1336C3CC79E}" dt="2022-09-12T03:06:31.712" v="124" actId="20577"/>
        <pc:sldMkLst>
          <pc:docMk/>
          <pc:sldMk cId="3861389861" sldId="259"/>
        </pc:sldMkLst>
        <pc:spChg chg="mod">
          <ac:chgData name="Saranya Chandrukannan" userId="9243bfc0-428f-40b6-89ee-4e3df44ea244" providerId="ADAL" clId="{BA9AD620-B553-4EC6-B3A2-F1336C3CC79E}" dt="2022-09-12T03:06:31.712" v="124" actId="20577"/>
          <ac:spMkLst>
            <pc:docMk/>
            <pc:sldMk cId="3861389861" sldId="259"/>
            <ac:spMk id="5" creationId="{596F3B3F-A3E7-400E-9D62-15CC66B701AC}"/>
          </ac:spMkLst>
        </pc:spChg>
      </pc:sldChg>
      <pc:sldChg chg="addSp delSp modSp mod">
        <pc:chgData name="Saranya Chandrukannan" userId="9243bfc0-428f-40b6-89ee-4e3df44ea244" providerId="ADAL" clId="{BA9AD620-B553-4EC6-B3A2-F1336C3CC79E}" dt="2022-09-12T01:58:52.637" v="47" actId="6549"/>
        <pc:sldMkLst>
          <pc:docMk/>
          <pc:sldMk cId="1299373263" sldId="260"/>
        </pc:sldMkLst>
        <pc:spChg chg="add mod">
          <ac:chgData name="Saranya Chandrukannan" userId="9243bfc0-428f-40b6-89ee-4e3df44ea244" providerId="ADAL" clId="{BA9AD620-B553-4EC6-B3A2-F1336C3CC79E}" dt="2022-09-12T01:47:14.845" v="27" actId="20577"/>
          <ac:spMkLst>
            <pc:docMk/>
            <pc:sldMk cId="1299373263" sldId="260"/>
            <ac:spMk id="3" creationId="{80FB949E-45D1-4033-910D-295A5EE2DFF0}"/>
          </ac:spMkLst>
        </pc:spChg>
        <pc:spChg chg="add mod">
          <ac:chgData name="Saranya Chandrukannan" userId="9243bfc0-428f-40b6-89ee-4e3df44ea244" providerId="ADAL" clId="{BA9AD620-B553-4EC6-B3A2-F1336C3CC79E}" dt="2022-09-12T01:57:55.055" v="43" actId="20577"/>
          <ac:spMkLst>
            <pc:docMk/>
            <pc:sldMk cId="1299373263" sldId="260"/>
            <ac:spMk id="5" creationId="{F9106D9E-7244-406D-94A9-71373F93311A}"/>
          </ac:spMkLst>
        </pc:spChg>
        <pc:spChg chg="add del">
          <ac:chgData name="Saranya Chandrukannan" userId="9243bfc0-428f-40b6-89ee-4e3df44ea244" providerId="ADAL" clId="{BA9AD620-B553-4EC6-B3A2-F1336C3CC79E}" dt="2022-09-12T01:56:56.351" v="32" actId="22"/>
          <ac:spMkLst>
            <pc:docMk/>
            <pc:sldMk cId="1299373263" sldId="260"/>
            <ac:spMk id="7" creationId="{54B57C95-179B-42A4-BEE2-614991391671}"/>
          </ac:spMkLst>
        </pc:spChg>
        <pc:spChg chg="add mod">
          <ac:chgData name="Saranya Chandrukannan" userId="9243bfc0-428f-40b6-89ee-4e3df44ea244" providerId="ADAL" clId="{BA9AD620-B553-4EC6-B3A2-F1336C3CC79E}" dt="2022-09-12T01:58:52.637" v="47" actId="6549"/>
          <ac:spMkLst>
            <pc:docMk/>
            <pc:sldMk cId="1299373263" sldId="260"/>
            <ac:spMk id="9" creationId="{491BB697-8282-4AEE-B6D2-8F6CF1BDD4C9}"/>
          </ac:spMkLst>
        </pc:spChg>
      </pc:sldChg>
      <pc:sldChg chg="addSp modSp mod">
        <pc:chgData name="Saranya Chandrukannan" userId="9243bfc0-428f-40b6-89ee-4e3df44ea244" providerId="ADAL" clId="{BA9AD620-B553-4EC6-B3A2-F1336C3CC79E}" dt="2022-09-12T03:06:18.228" v="122" actId="113"/>
        <pc:sldMkLst>
          <pc:docMk/>
          <pc:sldMk cId="2075554097" sldId="261"/>
        </pc:sldMkLst>
        <pc:spChg chg="add mod">
          <ac:chgData name="Saranya Chandrukannan" userId="9243bfc0-428f-40b6-89ee-4e3df44ea244" providerId="ADAL" clId="{BA9AD620-B553-4EC6-B3A2-F1336C3CC79E}" dt="2022-09-12T03:06:18.228" v="122" actId="113"/>
          <ac:spMkLst>
            <pc:docMk/>
            <pc:sldMk cId="2075554097" sldId="261"/>
            <ac:spMk id="3" creationId="{0F14A7D4-E7F4-4AAA-A91B-2AA77B2370BA}"/>
          </ac:spMkLst>
        </pc:spChg>
        <pc:spChg chg="add mod">
          <ac:chgData name="Saranya Chandrukannan" userId="9243bfc0-428f-40b6-89ee-4e3df44ea244" providerId="ADAL" clId="{BA9AD620-B553-4EC6-B3A2-F1336C3CC79E}" dt="2022-09-12T03:06:14.156" v="121" actId="113"/>
          <ac:spMkLst>
            <pc:docMk/>
            <pc:sldMk cId="2075554097" sldId="261"/>
            <ac:spMk id="5" creationId="{BFDE99A3-7CDF-4E23-95C4-F2494C32B251}"/>
          </ac:spMkLst>
        </pc:spChg>
        <pc:spChg chg="add mod">
          <ac:chgData name="Saranya Chandrukannan" userId="9243bfc0-428f-40b6-89ee-4e3df44ea244" providerId="ADAL" clId="{BA9AD620-B553-4EC6-B3A2-F1336C3CC79E}" dt="2022-09-12T03:06:07.902" v="120" actId="108"/>
          <ac:spMkLst>
            <pc:docMk/>
            <pc:sldMk cId="2075554097" sldId="261"/>
            <ac:spMk id="7" creationId="{711E7346-BE6F-4CCB-84FA-131FF345B1CB}"/>
          </ac:spMkLst>
        </pc:spChg>
      </pc:sldChg>
      <pc:sldChg chg="addSp delSp modSp mod">
        <pc:chgData name="Saranya Chandrukannan" userId="9243bfc0-428f-40b6-89ee-4e3df44ea244" providerId="ADAL" clId="{BA9AD620-B553-4EC6-B3A2-F1336C3CC79E}" dt="2022-09-12T03:05:04.923" v="116" actId="113"/>
        <pc:sldMkLst>
          <pc:docMk/>
          <pc:sldMk cId="2139194046" sldId="262"/>
        </pc:sldMkLst>
        <pc:spChg chg="add mod">
          <ac:chgData name="Saranya Chandrukannan" userId="9243bfc0-428f-40b6-89ee-4e3df44ea244" providerId="ADAL" clId="{BA9AD620-B553-4EC6-B3A2-F1336C3CC79E}" dt="2022-09-12T03:05:04.923" v="116" actId="113"/>
          <ac:spMkLst>
            <pc:docMk/>
            <pc:sldMk cId="2139194046" sldId="262"/>
            <ac:spMk id="2" creationId="{7CC6938C-5426-4CA6-8283-40077709F1AA}"/>
          </ac:spMkLst>
        </pc:spChg>
        <pc:picChg chg="add del mod">
          <ac:chgData name="Saranya Chandrukannan" userId="9243bfc0-428f-40b6-89ee-4e3df44ea244" providerId="ADAL" clId="{BA9AD620-B553-4EC6-B3A2-F1336C3CC79E}" dt="2022-09-12T02:52:59.061" v="92" actId="478"/>
          <ac:picMkLst>
            <pc:docMk/>
            <pc:sldMk cId="2139194046" sldId="262"/>
            <ac:picMk id="3" creationId="{54929AF9-8538-42C4-902E-2A7C658F96A7}"/>
          </ac:picMkLst>
        </pc:picChg>
        <pc:picChg chg="add del mod">
          <ac:chgData name="Saranya Chandrukannan" userId="9243bfc0-428f-40b6-89ee-4e3df44ea244" providerId="ADAL" clId="{BA9AD620-B553-4EC6-B3A2-F1336C3CC79E}" dt="2022-09-12T02:53:17.669" v="95" actId="478"/>
          <ac:picMkLst>
            <pc:docMk/>
            <pc:sldMk cId="2139194046" sldId="262"/>
            <ac:picMk id="4" creationId="{3764DC1A-9241-42ED-A84B-F9F04585A0E3}"/>
          </ac:picMkLst>
        </pc:picChg>
        <pc:picChg chg="add mod">
          <ac:chgData name="Saranya Chandrukannan" userId="9243bfc0-428f-40b6-89ee-4e3df44ea244" providerId="ADAL" clId="{BA9AD620-B553-4EC6-B3A2-F1336C3CC79E}" dt="2022-09-12T02:56:39.468" v="101" actId="1076"/>
          <ac:picMkLst>
            <pc:docMk/>
            <pc:sldMk cId="2139194046" sldId="262"/>
            <ac:picMk id="6" creationId="{049349FB-F4F3-4246-B340-4F2AF5C97656}"/>
          </ac:picMkLst>
        </pc:picChg>
        <pc:picChg chg="add del mod">
          <ac:chgData name="Saranya Chandrukannan" userId="9243bfc0-428f-40b6-89ee-4e3df44ea244" providerId="ADAL" clId="{BA9AD620-B553-4EC6-B3A2-F1336C3CC79E}" dt="2022-09-12T02:50:09.613" v="67" actId="478"/>
          <ac:picMkLst>
            <pc:docMk/>
            <pc:sldMk cId="2139194046" sldId="262"/>
            <ac:picMk id="1026" creationId="{B4500150-55AC-4BA4-AE4F-996B15233568}"/>
          </ac:picMkLst>
        </pc:picChg>
      </pc:sldChg>
      <pc:sldChg chg="addSp modSp mod">
        <pc:chgData name="Saranya Chandrukannan" userId="9243bfc0-428f-40b6-89ee-4e3df44ea244" providerId="ADAL" clId="{BA9AD620-B553-4EC6-B3A2-F1336C3CC79E}" dt="2022-09-12T03:51:56.938" v="147" actId="5793"/>
        <pc:sldMkLst>
          <pc:docMk/>
          <pc:sldMk cId="959039696" sldId="263"/>
        </pc:sldMkLst>
        <pc:spChg chg="add mod">
          <ac:chgData name="Saranya Chandrukannan" userId="9243bfc0-428f-40b6-89ee-4e3df44ea244" providerId="ADAL" clId="{BA9AD620-B553-4EC6-B3A2-F1336C3CC79E}" dt="2022-09-12T03:51:56.938" v="147" actId="5793"/>
          <ac:spMkLst>
            <pc:docMk/>
            <pc:sldMk cId="959039696" sldId="263"/>
            <ac:spMk id="3" creationId="{421C49D7-1C61-4FCD-A49A-B9C1624F3EF0}"/>
          </ac:spMkLst>
        </pc:spChg>
      </pc:sldChg>
    </pc:docChg>
  </pc:docChgLst>
  <pc:docChgLst>
    <pc:chgData name="Saranya Chandrukannan" userId="9243bfc0-428f-40b6-89ee-4e3df44ea244" providerId="ADAL" clId="{CE4B71CE-E0A0-4BA6-8085-385CA35197D7}"/>
    <pc:docChg chg="undo custSel modSld">
      <pc:chgData name="Saranya Chandrukannan" userId="9243bfc0-428f-40b6-89ee-4e3df44ea244" providerId="ADAL" clId="{CE4B71CE-E0A0-4BA6-8085-385CA35197D7}" dt="2022-09-06T04:18:41.366" v="130" actId="6549"/>
      <pc:docMkLst>
        <pc:docMk/>
      </pc:docMkLst>
      <pc:sldChg chg="addSp modSp mod">
        <pc:chgData name="Saranya Chandrukannan" userId="9243bfc0-428f-40b6-89ee-4e3df44ea244" providerId="ADAL" clId="{CE4B71CE-E0A0-4BA6-8085-385CA35197D7}" dt="2022-09-06T04:02:29.561" v="1" actId="1076"/>
        <pc:sldMkLst>
          <pc:docMk/>
          <pc:sldMk cId="1858350824" sldId="258"/>
        </pc:sldMkLst>
        <pc:picChg chg="add mod">
          <ac:chgData name="Saranya Chandrukannan" userId="9243bfc0-428f-40b6-89ee-4e3df44ea244" providerId="ADAL" clId="{CE4B71CE-E0A0-4BA6-8085-385CA35197D7}" dt="2022-09-06T04:02:29.561" v="1" actId="1076"/>
          <ac:picMkLst>
            <pc:docMk/>
            <pc:sldMk cId="1858350824" sldId="258"/>
            <ac:picMk id="2" creationId="{D76E4EB2-B4BD-4E4C-92C3-359ECB9C4825}"/>
          </ac:picMkLst>
        </pc:picChg>
      </pc:sldChg>
      <pc:sldChg chg="addSp delSp modSp mod addCm">
        <pc:chgData name="Saranya Chandrukannan" userId="9243bfc0-428f-40b6-89ee-4e3df44ea244" providerId="ADAL" clId="{CE4B71CE-E0A0-4BA6-8085-385CA35197D7}" dt="2022-09-06T04:18:41.366" v="130" actId="6549"/>
        <pc:sldMkLst>
          <pc:docMk/>
          <pc:sldMk cId="3861389861" sldId="259"/>
        </pc:sldMkLst>
        <pc:spChg chg="add del">
          <ac:chgData name="Saranya Chandrukannan" userId="9243bfc0-428f-40b6-89ee-4e3df44ea244" providerId="ADAL" clId="{CE4B71CE-E0A0-4BA6-8085-385CA35197D7}" dt="2022-09-06T04:07:39.918" v="3" actId="22"/>
          <ac:spMkLst>
            <pc:docMk/>
            <pc:sldMk cId="3861389861" sldId="259"/>
            <ac:spMk id="3" creationId="{F2D5C8E7-DEF9-40D0-B4FC-E051454F1CCB}"/>
          </ac:spMkLst>
        </pc:spChg>
        <pc:spChg chg="add mod">
          <ac:chgData name="Saranya Chandrukannan" userId="9243bfc0-428f-40b6-89ee-4e3df44ea244" providerId="ADAL" clId="{CE4B71CE-E0A0-4BA6-8085-385CA35197D7}" dt="2022-09-06T04:09:04.047" v="7" actId="313"/>
          <ac:spMkLst>
            <pc:docMk/>
            <pc:sldMk cId="3861389861" sldId="259"/>
            <ac:spMk id="5" creationId="{596F3B3F-A3E7-400E-9D62-15CC66B701AC}"/>
          </ac:spMkLst>
        </pc:spChg>
        <pc:spChg chg="add mod">
          <ac:chgData name="Saranya Chandrukannan" userId="9243bfc0-428f-40b6-89ee-4e3df44ea244" providerId="ADAL" clId="{CE4B71CE-E0A0-4BA6-8085-385CA35197D7}" dt="2022-09-06T04:18:41.366" v="130" actId="6549"/>
          <ac:spMkLst>
            <pc:docMk/>
            <pc:sldMk cId="3861389861" sldId="259"/>
            <ac:spMk id="8" creationId="{EA27A722-8B2A-42BE-A848-A788E0A06F7D}"/>
          </ac:spMkLst>
        </pc:spChg>
        <pc:picChg chg="add mod">
          <ac:chgData name="Saranya Chandrukannan" userId="9243bfc0-428f-40b6-89ee-4e3df44ea244" providerId="ADAL" clId="{CE4B71CE-E0A0-4BA6-8085-385CA35197D7}" dt="2022-09-06T04:15:45.006" v="12" actId="1076"/>
          <ac:picMkLst>
            <pc:docMk/>
            <pc:sldMk cId="3861389861" sldId="259"/>
            <ac:picMk id="7" creationId="{58053261-037B-4C6A-BA96-EAA777BE0B57}"/>
          </ac:picMkLst>
        </pc:picChg>
      </pc:sldChg>
    </pc:docChg>
  </pc:docChgLst>
  <pc:docChgLst>
    <pc:chgData name="Saranya Chandrukannan" userId="9243bfc0-428f-40b6-89ee-4e3df44ea244" providerId="ADAL" clId="{6E56B677-8FED-41A2-B28F-040A72A1B7AE}"/>
    <pc:docChg chg="custSel addSld delSld modSld sldOrd">
      <pc:chgData name="Saranya Chandrukannan" userId="9243bfc0-428f-40b6-89ee-4e3df44ea244" providerId="ADAL" clId="{6E56B677-8FED-41A2-B28F-040A72A1B7AE}" dt="2023-03-12T14:18:04.787" v="40" actId="47"/>
      <pc:docMkLst>
        <pc:docMk/>
      </pc:docMkLst>
      <pc:sldChg chg="addSp delSp mod">
        <pc:chgData name="Saranya Chandrukannan" userId="9243bfc0-428f-40b6-89ee-4e3df44ea244" providerId="ADAL" clId="{6E56B677-8FED-41A2-B28F-040A72A1B7AE}" dt="2023-03-12T13:58:55.018" v="23" actId="478"/>
        <pc:sldMkLst>
          <pc:docMk/>
          <pc:sldMk cId="93773094" sldId="264"/>
        </pc:sldMkLst>
        <pc:picChg chg="add del">
          <ac:chgData name="Saranya Chandrukannan" userId="9243bfc0-428f-40b6-89ee-4e3df44ea244" providerId="ADAL" clId="{6E56B677-8FED-41A2-B28F-040A72A1B7AE}" dt="2023-03-12T13:57:05.045" v="7" actId="21"/>
          <ac:picMkLst>
            <pc:docMk/>
            <pc:sldMk cId="93773094" sldId="264"/>
            <ac:picMk id="3" creationId="{4BDA7D80-5B6B-C661-C6E2-08FEA1F8692B}"/>
          </ac:picMkLst>
        </pc:picChg>
        <pc:picChg chg="add del">
          <ac:chgData name="Saranya Chandrukannan" userId="9243bfc0-428f-40b6-89ee-4e3df44ea244" providerId="ADAL" clId="{6E56B677-8FED-41A2-B28F-040A72A1B7AE}" dt="2023-03-12T13:58:55.018" v="23" actId="478"/>
          <ac:picMkLst>
            <pc:docMk/>
            <pc:sldMk cId="93773094" sldId="264"/>
            <ac:picMk id="7" creationId="{CAFDE508-3350-F031-72F8-BECFF6E373F0}"/>
          </ac:picMkLst>
        </pc:picChg>
      </pc:sldChg>
      <pc:sldChg chg="addSp delSp modSp new mod ord">
        <pc:chgData name="Saranya Chandrukannan" userId="9243bfc0-428f-40b6-89ee-4e3df44ea244" providerId="ADAL" clId="{6E56B677-8FED-41A2-B28F-040A72A1B7AE}" dt="2023-03-12T13:57:09.345" v="8"/>
        <pc:sldMkLst>
          <pc:docMk/>
          <pc:sldMk cId="2191284868" sldId="265"/>
        </pc:sldMkLst>
        <pc:spChg chg="del">
          <ac:chgData name="Saranya Chandrukannan" userId="9243bfc0-428f-40b6-89ee-4e3df44ea244" providerId="ADAL" clId="{6E56B677-8FED-41A2-B28F-040A72A1B7AE}" dt="2023-03-12T13:56:55.920" v="4" actId="478"/>
          <ac:spMkLst>
            <pc:docMk/>
            <pc:sldMk cId="2191284868" sldId="265"/>
            <ac:spMk id="2" creationId="{209EE440-18EA-200D-6C2F-49E13FEC414C}"/>
          </ac:spMkLst>
        </pc:spChg>
        <pc:spChg chg="del mod">
          <ac:chgData name="Saranya Chandrukannan" userId="9243bfc0-428f-40b6-89ee-4e3df44ea244" providerId="ADAL" clId="{6E56B677-8FED-41A2-B28F-040A72A1B7AE}" dt="2023-03-12T13:57:00.323" v="6" actId="478"/>
          <ac:spMkLst>
            <pc:docMk/>
            <pc:sldMk cId="2191284868" sldId="265"/>
            <ac:spMk id="3" creationId="{7FEAB327-7D2F-1383-8C29-B0F009A9500D}"/>
          </ac:spMkLst>
        </pc:spChg>
        <pc:picChg chg="add">
          <ac:chgData name="Saranya Chandrukannan" userId="9243bfc0-428f-40b6-89ee-4e3df44ea244" providerId="ADAL" clId="{6E56B677-8FED-41A2-B28F-040A72A1B7AE}" dt="2023-03-12T13:57:09.345" v="8"/>
          <ac:picMkLst>
            <pc:docMk/>
            <pc:sldMk cId="2191284868" sldId="265"/>
            <ac:picMk id="4" creationId="{39A55FE3-C7F0-12DF-8422-B3D0AC066076}"/>
          </ac:picMkLst>
        </pc:picChg>
      </pc:sldChg>
      <pc:sldChg chg="addSp delSp modSp new mod">
        <pc:chgData name="Saranya Chandrukannan" userId="9243bfc0-428f-40b6-89ee-4e3df44ea244" providerId="ADAL" clId="{6E56B677-8FED-41A2-B28F-040A72A1B7AE}" dt="2023-03-12T13:58:13.847" v="14" actId="478"/>
        <pc:sldMkLst>
          <pc:docMk/>
          <pc:sldMk cId="2060528371" sldId="266"/>
        </pc:sldMkLst>
        <pc:spChg chg="del mod">
          <ac:chgData name="Saranya Chandrukannan" userId="9243bfc0-428f-40b6-89ee-4e3df44ea244" providerId="ADAL" clId="{6E56B677-8FED-41A2-B28F-040A72A1B7AE}" dt="2023-03-12T13:58:10.492" v="12" actId="478"/>
          <ac:spMkLst>
            <pc:docMk/>
            <pc:sldMk cId="2060528371" sldId="266"/>
            <ac:spMk id="2" creationId="{C4A05339-C378-3CC9-BF17-C162EBD39291}"/>
          </ac:spMkLst>
        </pc:spChg>
        <pc:spChg chg="del mod">
          <ac:chgData name="Saranya Chandrukannan" userId="9243bfc0-428f-40b6-89ee-4e3df44ea244" providerId="ADAL" clId="{6E56B677-8FED-41A2-B28F-040A72A1B7AE}" dt="2023-03-12T13:58:13.847" v="14" actId="478"/>
          <ac:spMkLst>
            <pc:docMk/>
            <pc:sldMk cId="2060528371" sldId="266"/>
            <ac:spMk id="3" creationId="{4D5F9CD1-DF39-9C38-FAD4-F4364D12BA98}"/>
          </ac:spMkLst>
        </pc:spChg>
        <pc:picChg chg="add">
          <ac:chgData name="Saranya Chandrukannan" userId="9243bfc0-428f-40b6-89ee-4e3df44ea244" providerId="ADAL" clId="{6E56B677-8FED-41A2-B28F-040A72A1B7AE}" dt="2023-03-12T13:58:06.597" v="10" actId="22"/>
          <ac:picMkLst>
            <pc:docMk/>
            <pc:sldMk cId="2060528371" sldId="266"/>
            <ac:picMk id="5" creationId="{F2FA1855-5C3C-992F-8C67-64BD46864CD7}"/>
          </ac:picMkLst>
        </pc:picChg>
      </pc:sldChg>
      <pc:sldChg chg="addSp delSp new mod ord">
        <pc:chgData name="Saranya Chandrukannan" userId="9243bfc0-428f-40b6-89ee-4e3df44ea244" providerId="ADAL" clId="{6E56B677-8FED-41A2-B28F-040A72A1B7AE}" dt="2023-03-12T14:00:44.166" v="24" actId="22"/>
        <pc:sldMkLst>
          <pc:docMk/>
          <pc:sldMk cId="3121426978" sldId="267"/>
        </pc:sldMkLst>
        <pc:spChg chg="del">
          <ac:chgData name="Saranya Chandrukannan" userId="9243bfc0-428f-40b6-89ee-4e3df44ea244" providerId="ADAL" clId="{6E56B677-8FED-41A2-B28F-040A72A1B7AE}" dt="2023-03-12T13:58:20.729" v="16" actId="478"/>
          <ac:spMkLst>
            <pc:docMk/>
            <pc:sldMk cId="3121426978" sldId="267"/>
            <ac:spMk id="2" creationId="{BE3321B5-1635-FE40-04F9-0D2B863640FA}"/>
          </ac:spMkLst>
        </pc:spChg>
        <pc:spChg chg="del">
          <ac:chgData name="Saranya Chandrukannan" userId="9243bfc0-428f-40b6-89ee-4e3df44ea244" providerId="ADAL" clId="{6E56B677-8FED-41A2-B28F-040A72A1B7AE}" dt="2023-03-12T13:58:23.623" v="17" actId="478"/>
          <ac:spMkLst>
            <pc:docMk/>
            <pc:sldMk cId="3121426978" sldId="267"/>
            <ac:spMk id="3" creationId="{6307D9F0-181F-C987-93AC-3C9CF9CD340B}"/>
          </ac:spMkLst>
        </pc:spChg>
        <pc:picChg chg="add del">
          <ac:chgData name="Saranya Chandrukannan" userId="9243bfc0-428f-40b6-89ee-4e3df44ea244" providerId="ADAL" clId="{6E56B677-8FED-41A2-B28F-040A72A1B7AE}" dt="2023-03-12T13:58:39.740" v="21" actId="478"/>
          <ac:picMkLst>
            <pc:docMk/>
            <pc:sldMk cId="3121426978" sldId="267"/>
            <ac:picMk id="5" creationId="{3C072F1A-EC75-F0DC-AD24-81E5A771A6FD}"/>
          </ac:picMkLst>
        </pc:picChg>
        <pc:picChg chg="add">
          <ac:chgData name="Saranya Chandrukannan" userId="9243bfc0-428f-40b6-89ee-4e3df44ea244" providerId="ADAL" clId="{6E56B677-8FED-41A2-B28F-040A72A1B7AE}" dt="2023-03-12T14:00:44.166" v="24" actId="22"/>
          <ac:picMkLst>
            <pc:docMk/>
            <pc:sldMk cId="3121426978" sldId="267"/>
            <ac:picMk id="7" creationId="{A3B2A491-ACFA-F810-A075-2DAAA3BD1F3B}"/>
          </ac:picMkLst>
        </pc:picChg>
      </pc:sldChg>
      <pc:sldChg chg="addSp mod">
        <pc:chgData name="Saranya Chandrukannan" userId="9243bfc0-428f-40b6-89ee-4e3df44ea244" providerId="ADAL" clId="{6E56B677-8FED-41A2-B28F-040A72A1B7AE}" dt="2023-03-12T14:01:49.081" v="25" actId="22"/>
        <pc:sldMkLst>
          <pc:docMk/>
          <pc:sldMk cId="3214080008" sldId="268"/>
        </pc:sldMkLst>
        <pc:picChg chg="add">
          <ac:chgData name="Saranya Chandrukannan" userId="9243bfc0-428f-40b6-89ee-4e3df44ea244" providerId="ADAL" clId="{6E56B677-8FED-41A2-B28F-040A72A1B7AE}" dt="2023-03-12T14:01:49.081" v="25" actId="22"/>
          <ac:picMkLst>
            <pc:docMk/>
            <pc:sldMk cId="3214080008" sldId="268"/>
            <ac:picMk id="3" creationId="{C1ECE1D5-81A7-4B00-4F84-90723C94F8E3}"/>
          </ac:picMkLst>
        </pc:picChg>
      </pc:sldChg>
      <pc:sldChg chg="addSp mod">
        <pc:chgData name="Saranya Chandrukannan" userId="9243bfc0-428f-40b6-89ee-4e3df44ea244" providerId="ADAL" clId="{6E56B677-8FED-41A2-B28F-040A72A1B7AE}" dt="2023-03-12T14:03:02.337" v="26" actId="22"/>
        <pc:sldMkLst>
          <pc:docMk/>
          <pc:sldMk cId="1293791520" sldId="269"/>
        </pc:sldMkLst>
        <pc:picChg chg="add">
          <ac:chgData name="Saranya Chandrukannan" userId="9243bfc0-428f-40b6-89ee-4e3df44ea244" providerId="ADAL" clId="{6E56B677-8FED-41A2-B28F-040A72A1B7AE}" dt="2023-03-12T14:03:02.337" v="26" actId="22"/>
          <ac:picMkLst>
            <pc:docMk/>
            <pc:sldMk cId="1293791520" sldId="269"/>
            <ac:picMk id="3" creationId="{6C1DB868-9FC3-C52D-D555-933ECACC1AF3}"/>
          </ac:picMkLst>
        </pc:picChg>
      </pc:sldChg>
      <pc:sldChg chg="addSp mod">
        <pc:chgData name="Saranya Chandrukannan" userId="9243bfc0-428f-40b6-89ee-4e3df44ea244" providerId="ADAL" clId="{6E56B677-8FED-41A2-B28F-040A72A1B7AE}" dt="2023-03-12T14:04:46.925" v="27" actId="22"/>
        <pc:sldMkLst>
          <pc:docMk/>
          <pc:sldMk cId="1646435855" sldId="270"/>
        </pc:sldMkLst>
        <pc:picChg chg="add">
          <ac:chgData name="Saranya Chandrukannan" userId="9243bfc0-428f-40b6-89ee-4e3df44ea244" providerId="ADAL" clId="{6E56B677-8FED-41A2-B28F-040A72A1B7AE}" dt="2023-03-12T14:04:46.925" v="27" actId="22"/>
          <ac:picMkLst>
            <pc:docMk/>
            <pc:sldMk cId="1646435855" sldId="270"/>
            <ac:picMk id="3" creationId="{0C791449-44C8-E709-E8ED-6E72BFE2F4E1}"/>
          </ac:picMkLst>
        </pc:picChg>
      </pc:sldChg>
      <pc:sldChg chg="addSp mod">
        <pc:chgData name="Saranya Chandrukannan" userId="9243bfc0-428f-40b6-89ee-4e3df44ea244" providerId="ADAL" clId="{6E56B677-8FED-41A2-B28F-040A72A1B7AE}" dt="2023-03-12T14:07:11.775" v="28" actId="22"/>
        <pc:sldMkLst>
          <pc:docMk/>
          <pc:sldMk cId="2183942809" sldId="271"/>
        </pc:sldMkLst>
        <pc:picChg chg="add">
          <ac:chgData name="Saranya Chandrukannan" userId="9243bfc0-428f-40b6-89ee-4e3df44ea244" providerId="ADAL" clId="{6E56B677-8FED-41A2-B28F-040A72A1B7AE}" dt="2023-03-12T14:07:11.775" v="28" actId="22"/>
          <ac:picMkLst>
            <pc:docMk/>
            <pc:sldMk cId="2183942809" sldId="271"/>
            <ac:picMk id="3" creationId="{BCDC2F62-219E-54EC-93D5-A56221D12347}"/>
          </ac:picMkLst>
        </pc:picChg>
      </pc:sldChg>
      <pc:sldChg chg="addSp mod">
        <pc:chgData name="Saranya Chandrukannan" userId="9243bfc0-428f-40b6-89ee-4e3df44ea244" providerId="ADAL" clId="{6E56B677-8FED-41A2-B28F-040A72A1B7AE}" dt="2023-03-12T14:08:47.031" v="29" actId="22"/>
        <pc:sldMkLst>
          <pc:docMk/>
          <pc:sldMk cId="1972930568" sldId="272"/>
        </pc:sldMkLst>
        <pc:picChg chg="add">
          <ac:chgData name="Saranya Chandrukannan" userId="9243bfc0-428f-40b6-89ee-4e3df44ea244" providerId="ADAL" clId="{6E56B677-8FED-41A2-B28F-040A72A1B7AE}" dt="2023-03-12T14:08:47.031" v="29" actId="22"/>
          <ac:picMkLst>
            <pc:docMk/>
            <pc:sldMk cId="1972930568" sldId="272"/>
            <ac:picMk id="3" creationId="{CDA70F7B-A011-3AD0-0DE6-BF7737F650AE}"/>
          </ac:picMkLst>
        </pc:picChg>
      </pc:sldChg>
      <pc:sldChg chg="addSp mod">
        <pc:chgData name="Saranya Chandrukannan" userId="9243bfc0-428f-40b6-89ee-4e3df44ea244" providerId="ADAL" clId="{6E56B677-8FED-41A2-B28F-040A72A1B7AE}" dt="2023-03-12T14:11:23.143" v="31" actId="22"/>
        <pc:sldMkLst>
          <pc:docMk/>
          <pc:sldMk cId="3000176044" sldId="273"/>
        </pc:sldMkLst>
        <pc:picChg chg="add">
          <ac:chgData name="Saranya Chandrukannan" userId="9243bfc0-428f-40b6-89ee-4e3df44ea244" providerId="ADAL" clId="{6E56B677-8FED-41A2-B28F-040A72A1B7AE}" dt="2023-03-12T14:10:59.039" v="30" actId="22"/>
          <ac:picMkLst>
            <pc:docMk/>
            <pc:sldMk cId="3000176044" sldId="273"/>
            <ac:picMk id="3" creationId="{F990C29A-084D-BB67-5591-872EE5F5EFA8}"/>
          </ac:picMkLst>
        </pc:picChg>
        <pc:picChg chg="add">
          <ac:chgData name="Saranya Chandrukannan" userId="9243bfc0-428f-40b6-89ee-4e3df44ea244" providerId="ADAL" clId="{6E56B677-8FED-41A2-B28F-040A72A1B7AE}" dt="2023-03-12T14:11:23.143" v="31" actId="22"/>
          <ac:picMkLst>
            <pc:docMk/>
            <pc:sldMk cId="3000176044" sldId="273"/>
            <ac:picMk id="5" creationId="{0FD68B5D-55E3-14E4-7697-85A274916D5F}"/>
          </ac:picMkLst>
        </pc:picChg>
      </pc:sldChg>
      <pc:sldChg chg="addSp mod">
        <pc:chgData name="Saranya Chandrukannan" userId="9243bfc0-428f-40b6-89ee-4e3df44ea244" providerId="ADAL" clId="{6E56B677-8FED-41A2-B28F-040A72A1B7AE}" dt="2023-03-12T14:13:14.342" v="32" actId="22"/>
        <pc:sldMkLst>
          <pc:docMk/>
          <pc:sldMk cId="2896363285" sldId="274"/>
        </pc:sldMkLst>
        <pc:picChg chg="add">
          <ac:chgData name="Saranya Chandrukannan" userId="9243bfc0-428f-40b6-89ee-4e3df44ea244" providerId="ADAL" clId="{6E56B677-8FED-41A2-B28F-040A72A1B7AE}" dt="2023-03-12T14:13:14.342" v="32" actId="22"/>
          <ac:picMkLst>
            <pc:docMk/>
            <pc:sldMk cId="2896363285" sldId="274"/>
            <ac:picMk id="3" creationId="{58658925-A69E-8FC7-9A92-62DED39870A6}"/>
          </ac:picMkLst>
        </pc:picChg>
      </pc:sldChg>
      <pc:sldChg chg="addSp delSp modSp new mod">
        <pc:chgData name="Saranya Chandrukannan" userId="9243bfc0-428f-40b6-89ee-4e3df44ea244" providerId="ADAL" clId="{6E56B677-8FED-41A2-B28F-040A72A1B7AE}" dt="2023-03-12T14:15:49.153" v="37" actId="22"/>
        <pc:sldMkLst>
          <pc:docMk/>
          <pc:sldMk cId="3807034225" sldId="275"/>
        </pc:sldMkLst>
        <pc:spChg chg="del">
          <ac:chgData name="Saranya Chandrukannan" userId="9243bfc0-428f-40b6-89ee-4e3df44ea244" providerId="ADAL" clId="{6E56B677-8FED-41A2-B28F-040A72A1B7AE}" dt="2023-03-12T14:13:21.189" v="34" actId="478"/>
          <ac:spMkLst>
            <pc:docMk/>
            <pc:sldMk cId="3807034225" sldId="275"/>
            <ac:spMk id="2" creationId="{57342EFE-896B-9A12-F69E-9BB16C6A3C0C}"/>
          </ac:spMkLst>
        </pc:spChg>
        <pc:spChg chg="del mod">
          <ac:chgData name="Saranya Chandrukannan" userId="9243bfc0-428f-40b6-89ee-4e3df44ea244" providerId="ADAL" clId="{6E56B677-8FED-41A2-B28F-040A72A1B7AE}" dt="2023-03-12T14:13:27.337" v="36" actId="478"/>
          <ac:spMkLst>
            <pc:docMk/>
            <pc:sldMk cId="3807034225" sldId="275"/>
            <ac:spMk id="3" creationId="{358347AD-8794-62C1-F9D3-C4790CBA97F7}"/>
          </ac:spMkLst>
        </pc:spChg>
        <pc:picChg chg="add">
          <ac:chgData name="Saranya Chandrukannan" userId="9243bfc0-428f-40b6-89ee-4e3df44ea244" providerId="ADAL" clId="{6E56B677-8FED-41A2-B28F-040A72A1B7AE}" dt="2023-03-12T14:15:49.153" v="37" actId="22"/>
          <ac:picMkLst>
            <pc:docMk/>
            <pc:sldMk cId="3807034225" sldId="275"/>
            <ac:picMk id="5" creationId="{B9E87446-856F-B01F-98B0-BE277C399BC1}"/>
          </ac:picMkLst>
        </pc:picChg>
      </pc:sldChg>
      <pc:sldChg chg="del">
        <pc:chgData name="Saranya Chandrukannan" userId="9243bfc0-428f-40b6-89ee-4e3df44ea244" providerId="ADAL" clId="{6E56B677-8FED-41A2-B28F-040A72A1B7AE}" dt="2023-03-12T14:18:01.096" v="38" actId="47"/>
        <pc:sldMkLst>
          <pc:docMk/>
          <pc:sldMk cId="3568910982" sldId="276"/>
        </pc:sldMkLst>
      </pc:sldChg>
      <pc:sldChg chg="del">
        <pc:chgData name="Saranya Chandrukannan" userId="9243bfc0-428f-40b6-89ee-4e3df44ea244" providerId="ADAL" clId="{6E56B677-8FED-41A2-B28F-040A72A1B7AE}" dt="2023-03-12T14:18:03.051" v="39" actId="47"/>
        <pc:sldMkLst>
          <pc:docMk/>
          <pc:sldMk cId="1689646127" sldId="277"/>
        </pc:sldMkLst>
      </pc:sldChg>
      <pc:sldChg chg="del">
        <pc:chgData name="Saranya Chandrukannan" userId="9243bfc0-428f-40b6-89ee-4e3df44ea244" providerId="ADAL" clId="{6E56B677-8FED-41A2-B28F-040A72A1B7AE}" dt="2023-03-12T14:18:04.787" v="40" actId="47"/>
        <pc:sldMkLst>
          <pc:docMk/>
          <pc:sldMk cId="3429657594" sldId="27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9-06T12:15:48.328" idx="1">
    <p:pos x="7528" y="1029"/>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138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534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6701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6534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8203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67674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906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5928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1823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7750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3/12/2023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455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3/12/2023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479BF0-CED3-F7ED-9952-9E961C8C655F}"/>
              </a:ext>
            </a:extLst>
          </p:cNvPr>
          <p:cNvSpPr txBox="1"/>
          <p:nvPr userDrawn="1">
            <p:extLst>
              <p:ext uri="{1162E1C5-73C7-4A58-AE30-91384D911F3F}">
                <p184:classification xmlns:p184="http://schemas.microsoft.com/office/powerpoint/2018/4/main" val="hdr"/>
              </p:ext>
            </p:extLst>
          </p:nvPr>
        </p:nvSpPr>
        <p:spPr>
          <a:xfrm>
            <a:off x="5865813" y="0"/>
            <a:ext cx="488950" cy="152400"/>
          </a:xfrm>
          <a:prstGeom prst="rect">
            <a:avLst/>
          </a:prstGeom>
        </p:spPr>
        <p:txBody>
          <a:bodyPr horzOverflow="overflow" lIns="0" tIns="0" rIns="0" bIns="0">
            <a:spAutoFit/>
          </a:bodyPr>
          <a:lstStyle/>
          <a:p>
            <a:pPr algn="l"/>
            <a:r>
              <a:rPr lang="en-AU" sz="1000">
                <a:solidFill>
                  <a:srgbClr val="FF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26101961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descr="A digital map">
            <a:extLst>
              <a:ext uri="{FF2B5EF4-FFF2-40B4-BE49-F238E27FC236}">
                <a16:creationId xmlns:a16="http://schemas.microsoft.com/office/drawing/2014/main" id="{17320063-AEAC-D6F1-F7F3-28F1B759F94A}"/>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0"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80E66C5-D786-428C-B6B2-A0CB938E000E}"/>
              </a:ext>
            </a:extLst>
          </p:cNvPr>
          <p:cNvSpPr>
            <a:spLocks noGrp="1"/>
          </p:cNvSpPr>
          <p:nvPr>
            <p:ph type="subTitle" idx="1"/>
          </p:nvPr>
        </p:nvSpPr>
        <p:spPr>
          <a:xfrm>
            <a:off x="1048561" y="2202025"/>
            <a:ext cx="3931321" cy="563914"/>
          </a:xfrm>
        </p:spPr>
        <p:txBody>
          <a:bodyPr>
            <a:normAutofit/>
          </a:bodyPr>
          <a:lstStyle/>
          <a:p>
            <a:r>
              <a:rPr lang="en-AU" dirty="0"/>
              <a:t>What is the Network ?</a:t>
            </a:r>
          </a:p>
        </p:txBody>
      </p:sp>
      <p:grpSp>
        <p:nvGrpSpPr>
          <p:cNvPr id="12" name="Group 11">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3" name="Rectangle 12">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1158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55FE3-C7F0-12DF-8422-B3D0AC066076}"/>
              </a:ext>
            </a:extLst>
          </p:cNvPr>
          <p:cNvPicPr>
            <a:picLocks noChangeAspect="1"/>
          </p:cNvPicPr>
          <p:nvPr/>
        </p:nvPicPr>
        <p:blipFill>
          <a:blip r:embed="rId2"/>
          <a:stretch>
            <a:fillRect/>
          </a:stretch>
        </p:blipFill>
        <p:spPr>
          <a:xfrm>
            <a:off x="414035" y="1615283"/>
            <a:ext cx="11363929" cy="3627434"/>
          </a:xfrm>
          <a:prstGeom prst="rect">
            <a:avLst/>
          </a:prstGeom>
        </p:spPr>
      </p:pic>
    </p:spTree>
    <p:extLst>
      <p:ext uri="{BB962C8B-B14F-4D97-AF65-F5344CB8AC3E}">
        <p14:creationId xmlns:p14="http://schemas.microsoft.com/office/powerpoint/2010/main" val="219128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FA1855-5C3C-992F-8C67-64BD46864CD7}"/>
              </a:ext>
            </a:extLst>
          </p:cNvPr>
          <p:cNvPicPr>
            <a:picLocks noChangeAspect="1"/>
          </p:cNvPicPr>
          <p:nvPr/>
        </p:nvPicPr>
        <p:blipFill>
          <a:blip r:embed="rId2"/>
          <a:stretch>
            <a:fillRect/>
          </a:stretch>
        </p:blipFill>
        <p:spPr>
          <a:xfrm>
            <a:off x="853805" y="1250838"/>
            <a:ext cx="10484389" cy="4356324"/>
          </a:xfrm>
          <a:prstGeom prst="rect">
            <a:avLst/>
          </a:prstGeom>
        </p:spPr>
      </p:pic>
    </p:spTree>
    <p:extLst>
      <p:ext uri="{BB962C8B-B14F-4D97-AF65-F5344CB8AC3E}">
        <p14:creationId xmlns:p14="http://schemas.microsoft.com/office/powerpoint/2010/main" val="206052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B2A491-ACFA-F810-A075-2DAAA3BD1F3B}"/>
              </a:ext>
            </a:extLst>
          </p:cNvPr>
          <p:cNvPicPr>
            <a:picLocks noChangeAspect="1"/>
          </p:cNvPicPr>
          <p:nvPr/>
        </p:nvPicPr>
        <p:blipFill>
          <a:blip r:embed="rId2"/>
          <a:stretch>
            <a:fillRect/>
          </a:stretch>
        </p:blipFill>
        <p:spPr>
          <a:xfrm>
            <a:off x="263225" y="672958"/>
            <a:ext cx="11665550" cy="5512083"/>
          </a:xfrm>
          <a:prstGeom prst="rect">
            <a:avLst/>
          </a:prstGeom>
        </p:spPr>
      </p:pic>
    </p:spTree>
    <p:extLst>
      <p:ext uri="{BB962C8B-B14F-4D97-AF65-F5344CB8AC3E}">
        <p14:creationId xmlns:p14="http://schemas.microsoft.com/office/powerpoint/2010/main" val="312142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E1D5-81A7-4B00-4F84-90723C94F8E3}"/>
              </a:ext>
            </a:extLst>
          </p:cNvPr>
          <p:cNvPicPr>
            <a:picLocks noChangeAspect="1"/>
          </p:cNvPicPr>
          <p:nvPr/>
        </p:nvPicPr>
        <p:blipFill>
          <a:blip r:embed="rId2"/>
          <a:stretch>
            <a:fillRect/>
          </a:stretch>
        </p:blipFill>
        <p:spPr>
          <a:xfrm>
            <a:off x="25399" y="0"/>
            <a:ext cx="12141201" cy="6858000"/>
          </a:xfrm>
          <a:prstGeom prst="rect">
            <a:avLst/>
          </a:prstGeom>
        </p:spPr>
      </p:pic>
    </p:spTree>
    <p:extLst>
      <p:ext uri="{BB962C8B-B14F-4D97-AF65-F5344CB8AC3E}">
        <p14:creationId xmlns:p14="http://schemas.microsoft.com/office/powerpoint/2010/main" val="321408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DB868-9FC3-C52D-D555-933ECACC1AF3}"/>
              </a:ext>
            </a:extLst>
          </p:cNvPr>
          <p:cNvPicPr>
            <a:picLocks noChangeAspect="1"/>
          </p:cNvPicPr>
          <p:nvPr/>
        </p:nvPicPr>
        <p:blipFill>
          <a:blip r:embed="rId2"/>
          <a:stretch>
            <a:fillRect/>
          </a:stretch>
        </p:blipFill>
        <p:spPr>
          <a:xfrm>
            <a:off x="60015" y="574528"/>
            <a:ext cx="12071970" cy="5708943"/>
          </a:xfrm>
          <a:prstGeom prst="rect">
            <a:avLst/>
          </a:prstGeom>
        </p:spPr>
      </p:pic>
    </p:spTree>
    <p:extLst>
      <p:ext uri="{BB962C8B-B14F-4D97-AF65-F5344CB8AC3E}">
        <p14:creationId xmlns:p14="http://schemas.microsoft.com/office/powerpoint/2010/main" val="1293791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91449-44C8-E709-E8ED-6E72BFE2F4E1}"/>
              </a:ext>
            </a:extLst>
          </p:cNvPr>
          <p:cNvPicPr>
            <a:picLocks noChangeAspect="1"/>
          </p:cNvPicPr>
          <p:nvPr/>
        </p:nvPicPr>
        <p:blipFill>
          <a:blip r:embed="rId2"/>
          <a:stretch>
            <a:fillRect/>
          </a:stretch>
        </p:blipFill>
        <p:spPr>
          <a:xfrm>
            <a:off x="12387" y="6174"/>
            <a:ext cx="12167225" cy="6845652"/>
          </a:xfrm>
          <a:prstGeom prst="rect">
            <a:avLst/>
          </a:prstGeom>
        </p:spPr>
      </p:pic>
    </p:spTree>
    <p:extLst>
      <p:ext uri="{BB962C8B-B14F-4D97-AF65-F5344CB8AC3E}">
        <p14:creationId xmlns:p14="http://schemas.microsoft.com/office/powerpoint/2010/main" val="164643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C2F62-219E-54EC-93D5-A56221D12347}"/>
              </a:ext>
            </a:extLst>
          </p:cNvPr>
          <p:cNvPicPr>
            <a:picLocks noChangeAspect="1"/>
          </p:cNvPicPr>
          <p:nvPr/>
        </p:nvPicPr>
        <p:blipFill>
          <a:blip r:embed="rId2"/>
          <a:stretch>
            <a:fillRect/>
          </a:stretch>
        </p:blipFill>
        <p:spPr>
          <a:xfrm>
            <a:off x="634719" y="1196860"/>
            <a:ext cx="10922561" cy="4464279"/>
          </a:xfrm>
          <a:prstGeom prst="rect">
            <a:avLst/>
          </a:prstGeom>
        </p:spPr>
      </p:pic>
    </p:spTree>
    <p:extLst>
      <p:ext uri="{BB962C8B-B14F-4D97-AF65-F5344CB8AC3E}">
        <p14:creationId xmlns:p14="http://schemas.microsoft.com/office/powerpoint/2010/main" val="218394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A70F7B-A011-3AD0-0DE6-BF7737F650AE}"/>
              </a:ext>
            </a:extLst>
          </p:cNvPr>
          <p:cNvPicPr>
            <a:picLocks noChangeAspect="1"/>
          </p:cNvPicPr>
          <p:nvPr/>
        </p:nvPicPr>
        <p:blipFill>
          <a:blip r:embed="rId2"/>
          <a:stretch>
            <a:fillRect/>
          </a:stretch>
        </p:blipFill>
        <p:spPr>
          <a:xfrm>
            <a:off x="1304679" y="707885"/>
            <a:ext cx="9582642" cy="5442230"/>
          </a:xfrm>
          <a:prstGeom prst="rect">
            <a:avLst/>
          </a:prstGeom>
        </p:spPr>
      </p:pic>
    </p:spTree>
    <p:extLst>
      <p:ext uri="{BB962C8B-B14F-4D97-AF65-F5344CB8AC3E}">
        <p14:creationId xmlns:p14="http://schemas.microsoft.com/office/powerpoint/2010/main" val="197293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0C29A-084D-BB67-5591-872EE5F5EFA8}"/>
              </a:ext>
            </a:extLst>
          </p:cNvPr>
          <p:cNvPicPr>
            <a:picLocks noChangeAspect="1"/>
          </p:cNvPicPr>
          <p:nvPr/>
        </p:nvPicPr>
        <p:blipFill>
          <a:blip r:embed="rId2"/>
          <a:stretch>
            <a:fillRect/>
          </a:stretch>
        </p:blipFill>
        <p:spPr>
          <a:xfrm>
            <a:off x="1098293" y="930146"/>
            <a:ext cx="9995414" cy="4997707"/>
          </a:xfrm>
          <a:prstGeom prst="rect">
            <a:avLst/>
          </a:prstGeom>
        </p:spPr>
      </p:pic>
      <p:pic>
        <p:nvPicPr>
          <p:cNvPr id="5" name="Picture 4">
            <a:extLst>
              <a:ext uri="{FF2B5EF4-FFF2-40B4-BE49-F238E27FC236}">
                <a16:creationId xmlns:a16="http://schemas.microsoft.com/office/drawing/2014/main" id="{0FD68B5D-55E3-14E4-7697-85A274916D5F}"/>
              </a:ext>
            </a:extLst>
          </p:cNvPr>
          <p:cNvPicPr>
            <a:picLocks noChangeAspect="1"/>
          </p:cNvPicPr>
          <p:nvPr/>
        </p:nvPicPr>
        <p:blipFill>
          <a:blip r:embed="rId3"/>
          <a:stretch>
            <a:fillRect/>
          </a:stretch>
        </p:blipFill>
        <p:spPr>
          <a:xfrm>
            <a:off x="698222" y="1142882"/>
            <a:ext cx="10795555" cy="4572235"/>
          </a:xfrm>
          <a:prstGeom prst="rect">
            <a:avLst/>
          </a:prstGeom>
        </p:spPr>
      </p:pic>
    </p:spTree>
    <p:extLst>
      <p:ext uri="{BB962C8B-B14F-4D97-AF65-F5344CB8AC3E}">
        <p14:creationId xmlns:p14="http://schemas.microsoft.com/office/powerpoint/2010/main" val="300017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58925-A69E-8FC7-9A92-62DED39870A6}"/>
              </a:ext>
            </a:extLst>
          </p:cNvPr>
          <p:cNvPicPr>
            <a:picLocks noChangeAspect="1"/>
          </p:cNvPicPr>
          <p:nvPr/>
        </p:nvPicPr>
        <p:blipFill>
          <a:blip r:embed="rId2"/>
          <a:stretch>
            <a:fillRect/>
          </a:stretch>
        </p:blipFill>
        <p:spPr>
          <a:xfrm>
            <a:off x="1472962" y="1419121"/>
            <a:ext cx="9246075" cy="4019757"/>
          </a:xfrm>
          <a:prstGeom prst="rect">
            <a:avLst/>
          </a:prstGeom>
        </p:spPr>
      </p:pic>
    </p:spTree>
    <p:extLst>
      <p:ext uri="{BB962C8B-B14F-4D97-AF65-F5344CB8AC3E}">
        <p14:creationId xmlns:p14="http://schemas.microsoft.com/office/powerpoint/2010/main" val="289636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16FF8D-5106-4F7D-8AF1-04B7E26D1359}"/>
              </a:ext>
            </a:extLst>
          </p:cNvPr>
          <p:cNvSpPr txBox="1"/>
          <p:nvPr/>
        </p:nvSpPr>
        <p:spPr>
          <a:xfrm>
            <a:off x="729842" y="1057013"/>
            <a:ext cx="8412061" cy="1754326"/>
          </a:xfrm>
          <a:prstGeom prst="rect">
            <a:avLst/>
          </a:prstGeom>
          <a:noFill/>
        </p:spPr>
        <p:txBody>
          <a:bodyPr wrap="square">
            <a:spAutoFit/>
          </a:bodyPr>
          <a:lstStyle/>
          <a:p>
            <a:pPr algn="l"/>
            <a:r>
              <a:rPr lang="en-US" b="1" i="0" dirty="0">
                <a:solidFill>
                  <a:srgbClr val="202124"/>
                </a:solidFill>
                <a:effectLst/>
                <a:latin typeface="arial" panose="020B0604020202020204" pitchFamily="34" charset="0"/>
              </a:rPr>
              <a:t>What makes up a basic network?</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A network consists of </a:t>
            </a:r>
            <a:r>
              <a:rPr lang="en-US" b="1" i="0" dirty="0">
                <a:solidFill>
                  <a:srgbClr val="202124"/>
                </a:solidFill>
                <a:effectLst/>
                <a:latin typeface="arial" panose="020B0604020202020204" pitchFamily="34" charset="0"/>
              </a:rPr>
              <a:t>two or more computers that are linked in order to share resources (such as printers and CDs), exchange files, or allow electronic communications</a:t>
            </a:r>
            <a:r>
              <a:rPr lang="en-US" b="0" i="0" dirty="0">
                <a:solidFill>
                  <a:srgbClr val="202124"/>
                </a:solidFill>
                <a:effectLst/>
                <a:latin typeface="arial" panose="020B0604020202020204" pitchFamily="34" charset="0"/>
              </a:rPr>
              <a:t>. The computers on a network may be linked through cables, telephone lines, radio waves, satellites, or infrared light beams.</a:t>
            </a:r>
          </a:p>
        </p:txBody>
      </p:sp>
      <p:pic>
        <p:nvPicPr>
          <p:cNvPr id="6" name="Picture 5">
            <a:extLst>
              <a:ext uri="{FF2B5EF4-FFF2-40B4-BE49-F238E27FC236}">
                <a16:creationId xmlns:a16="http://schemas.microsoft.com/office/drawing/2014/main" id="{E5A2245B-100D-401D-870E-6CD0E1668972}"/>
              </a:ext>
            </a:extLst>
          </p:cNvPr>
          <p:cNvPicPr>
            <a:picLocks noChangeAspect="1"/>
          </p:cNvPicPr>
          <p:nvPr/>
        </p:nvPicPr>
        <p:blipFill>
          <a:blip r:embed="rId2"/>
          <a:stretch>
            <a:fillRect/>
          </a:stretch>
        </p:blipFill>
        <p:spPr>
          <a:xfrm>
            <a:off x="861623" y="2836506"/>
            <a:ext cx="7445864" cy="3176902"/>
          </a:xfrm>
          <a:prstGeom prst="rect">
            <a:avLst/>
          </a:prstGeom>
        </p:spPr>
      </p:pic>
    </p:spTree>
    <p:extLst>
      <p:ext uri="{BB962C8B-B14F-4D97-AF65-F5344CB8AC3E}">
        <p14:creationId xmlns:p14="http://schemas.microsoft.com/office/powerpoint/2010/main" val="209263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E87446-856F-B01F-98B0-BE277C399BC1}"/>
              </a:ext>
            </a:extLst>
          </p:cNvPr>
          <p:cNvPicPr>
            <a:picLocks noChangeAspect="1"/>
          </p:cNvPicPr>
          <p:nvPr/>
        </p:nvPicPr>
        <p:blipFill>
          <a:blip r:embed="rId2"/>
          <a:stretch>
            <a:fillRect/>
          </a:stretch>
        </p:blipFill>
        <p:spPr>
          <a:xfrm>
            <a:off x="1447561" y="1295290"/>
            <a:ext cx="9296878" cy="4267419"/>
          </a:xfrm>
          <a:prstGeom prst="rect">
            <a:avLst/>
          </a:prstGeom>
        </p:spPr>
      </p:pic>
    </p:spTree>
    <p:extLst>
      <p:ext uri="{BB962C8B-B14F-4D97-AF65-F5344CB8AC3E}">
        <p14:creationId xmlns:p14="http://schemas.microsoft.com/office/powerpoint/2010/main" val="3807034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9C5340-0F18-45F0-A830-B812A7DF55C0}"/>
              </a:ext>
            </a:extLst>
          </p:cNvPr>
          <p:cNvSpPr txBox="1"/>
          <p:nvPr/>
        </p:nvSpPr>
        <p:spPr>
          <a:xfrm>
            <a:off x="302004" y="218114"/>
            <a:ext cx="11652308" cy="923330"/>
          </a:xfrm>
          <a:prstGeom prst="rect">
            <a:avLst/>
          </a:prstGeom>
          <a:noFill/>
        </p:spPr>
        <p:txBody>
          <a:bodyPr wrap="square">
            <a:spAutoFit/>
          </a:bodyPr>
          <a:lstStyle/>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Computer networking, is </a:t>
            </a:r>
            <a:r>
              <a:rPr lang="en-US" b="1" i="0" dirty="0">
                <a:solidFill>
                  <a:srgbClr val="202124"/>
                </a:solidFill>
                <a:effectLst/>
                <a:latin typeface="arial" panose="020B0604020202020204" pitchFamily="34" charset="0"/>
              </a:rPr>
              <a:t>the practice of transporting and exchanging data between nodes over a shared medium in an information system</a:t>
            </a:r>
            <a:endParaRPr lang="en-US" b="0" i="0" dirty="0">
              <a:solidFill>
                <a:srgbClr val="202124"/>
              </a:solidFill>
              <a:effectLst/>
              <a:latin typeface="arial" panose="020B0604020202020204" pitchFamily="34" charset="0"/>
            </a:endParaRPr>
          </a:p>
        </p:txBody>
      </p:sp>
      <p:sp>
        <p:nvSpPr>
          <p:cNvPr id="5" name="TextBox 4">
            <a:extLst>
              <a:ext uri="{FF2B5EF4-FFF2-40B4-BE49-F238E27FC236}">
                <a16:creationId xmlns:a16="http://schemas.microsoft.com/office/drawing/2014/main" id="{19679540-9773-4936-94F2-284ED854E52D}"/>
              </a:ext>
            </a:extLst>
          </p:cNvPr>
          <p:cNvSpPr txBox="1"/>
          <p:nvPr/>
        </p:nvSpPr>
        <p:spPr>
          <a:xfrm>
            <a:off x="352338" y="1208015"/>
            <a:ext cx="11316748" cy="923330"/>
          </a:xfrm>
          <a:prstGeom prst="rect">
            <a:avLst/>
          </a:prstGeom>
          <a:noFill/>
        </p:spPr>
        <p:txBody>
          <a:bodyPr wrap="square">
            <a:spAutoFit/>
          </a:bodyPr>
          <a:lstStyle/>
          <a:p>
            <a:r>
              <a:rPr lang="en-US" b="0" i="0" dirty="0">
                <a:solidFill>
                  <a:srgbClr val="202124"/>
                </a:solidFill>
                <a:effectLst/>
                <a:latin typeface="arial" panose="020B0604020202020204" pitchFamily="34" charset="0"/>
              </a:rPr>
              <a:t>An example of networking is </a:t>
            </a:r>
            <a:r>
              <a:rPr lang="en-US" b="1" i="0" dirty="0">
                <a:solidFill>
                  <a:srgbClr val="202124"/>
                </a:solidFill>
                <a:effectLst/>
                <a:latin typeface="arial" panose="020B0604020202020204" pitchFamily="34" charset="0"/>
              </a:rPr>
              <a:t>sharing and acquiring information between different divisions of the same company to share information and solve business problems</a:t>
            </a:r>
            <a:r>
              <a:rPr lang="en-US" b="0" i="0" dirty="0">
                <a:solidFill>
                  <a:srgbClr val="202124"/>
                </a:solidFill>
                <a:effectLst/>
                <a:latin typeface="arial" panose="020B0604020202020204" pitchFamily="34" charset="0"/>
              </a:rPr>
              <a:t>. An example of networking is linking the entire network of computers to a print server to allow each workstation to have the ability to print documents</a:t>
            </a:r>
            <a:endParaRPr lang="en-AU" dirty="0"/>
          </a:p>
        </p:txBody>
      </p:sp>
      <p:sp>
        <p:nvSpPr>
          <p:cNvPr id="9" name="TextBox 8">
            <a:extLst>
              <a:ext uri="{FF2B5EF4-FFF2-40B4-BE49-F238E27FC236}">
                <a16:creationId xmlns:a16="http://schemas.microsoft.com/office/drawing/2014/main" id="{2DB1D402-87DD-43A7-9433-0E661DFED329}"/>
              </a:ext>
            </a:extLst>
          </p:cNvPr>
          <p:cNvSpPr txBox="1"/>
          <p:nvPr/>
        </p:nvSpPr>
        <p:spPr>
          <a:xfrm>
            <a:off x="352338" y="2274838"/>
            <a:ext cx="11601974" cy="1477328"/>
          </a:xfrm>
          <a:prstGeom prst="rect">
            <a:avLst/>
          </a:prstGeom>
          <a:noFill/>
        </p:spPr>
        <p:txBody>
          <a:bodyPr wrap="square">
            <a:spAutoFit/>
          </a:bodyPr>
          <a:lstStyle/>
          <a:p>
            <a:r>
              <a:rPr lang="en-US" b="1" i="0" u="sng" dirty="0">
                <a:solidFill>
                  <a:srgbClr val="202124"/>
                </a:solidFill>
                <a:effectLst/>
                <a:latin typeface="arial" panose="020B0604020202020204" pitchFamily="34" charset="0"/>
              </a:rPr>
              <a:t>Types of Networking,</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A computer network is </a:t>
            </a:r>
            <a:r>
              <a:rPr lang="en-US" b="1" i="0" dirty="0">
                <a:solidFill>
                  <a:srgbClr val="202124"/>
                </a:solidFill>
                <a:effectLst/>
                <a:latin typeface="arial" panose="020B0604020202020204" pitchFamily="34" charset="0"/>
              </a:rPr>
              <a:t>a group of computers linked to each other that enables the computer to communicate with another computer and share their resources, data, and applications</a:t>
            </a:r>
            <a:r>
              <a:rPr lang="en-US" b="0" i="0" dirty="0">
                <a:solidFill>
                  <a:srgbClr val="202124"/>
                </a:solidFill>
                <a:effectLst/>
                <a:latin typeface="arial" panose="020B0604020202020204" pitchFamily="34" charset="0"/>
              </a:rPr>
              <a:t>. A computer network can be categorized by their size. A computer network is mainly of four types: LAN(Local Area Network)</a:t>
            </a:r>
            <a:endParaRPr lang="en-AU" dirty="0"/>
          </a:p>
        </p:txBody>
      </p:sp>
      <p:pic>
        <p:nvPicPr>
          <p:cNvPr id="2" name="Picture 1">
            <a:extLst>
              <a:ext uri="{FF2B5EF4-FFF2-40B4-BE49-F238E27FC236}">
                <a16:creationId xmlns:a16="http://schemas.microsoft.com/office/drawing/2014/main" id="{D76E4EB2-B4BD-4E4C-92C3-359ECB9C4825}"/>
              </a:ext>
            </a:extLst>
          </p:cNvPr>
          <p:cNvPicPr>
            <a:picLocks noChangeAspect="1"/>
          </p:cNvPicPr>
          <p:nvPr/>
        </p:nvPicPr>
        <p:blipFill>
          <a:blip r:embed="rId2"/>
          <a:stretch>
            <a:fillRect/>
          </a:stretch>
        </p:blipFill>
        <p:spPr>
          <a:xfrm>
            <a:off x="4192442" y="4365202"/>
            <a:ext cx="3152775" cy="1533525"/>
          </a:xfrm>
          <a:prstGeom prst="rect">
            <a:avLst/>
          </a:prstGeom>
        </p:spPr>
      </p:pic>
    </p:spTree>
    <p:extLst>
      <p:ext uri="{BB962C8B-B14F-4D97-AF65-F5344CB8AC3E}">
        <p14:creationId xmlns:p14="http://schemas.microsoft.com/office/powerpoint/2010/main" val="185835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6F3B3F-A3E7-400E-9D62-15CC66B701AC}"/>
              </a:ext>
            </a:extLst>
          </p:cNvPr>
          <p:cNvSpPr txBox="1"/>
          <p:nvPr/>
        </p:nvSpPr>
        <p:spPr>
          <a:xfrm>
            <a:off x="243281" y="209726"/>
            <a:ext cx="8898622" cy="1477328"/>
          </a:xfrm>
          <a:prstGeom prst="rect">
            <a:avLst/>
          </a:prstGeom>
          <a:noFill/>
        </p:spPr>
        <p:txBody>
          <a:bodyPr wrap="square">
            <a:spAutoFit/>
          </a:bodyPr>
          <a:lstStyle/>
          <a:p>
            <a:pPr algn="l"/>
            <a:r>
              <a:rPr lang="en-US" b="1" i="0" dirty="0">
                <a:solidFill>
                  <a:srgbClr val="202124"/>
                </a:solidFill>
                <a:effectLst/>
                <a:latin typeface="arial" panose="020B0604020202020204" pitchFamily="34" charset="0"/>
              </a:rPr>
              <a:t>What is the main purpose of networking?</a:t>
            </a:r>
          </a:p>
          <a:p>
            <a:pPr algn="l"/>
            <a:endParaRPr lang="en-US" b="1"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A computer network comprises two or more computers that are connected—either by cables (wired) or Wi-Fi (wireless)—with the purpose of </a:t>
            </a:r>
            <a:r>
              <a:rPr lang="en-US" b="1" i="0" dirty="0">
                <a:solidFill>
                  <a:srgbClr val="202124"/>
                </a:solidFill>
                <a:effectLst/>
                <a:latin typeface="arial" panose="020B0604020202020204" pitchFamily="34" charset="0"/>
              </a:rPr>
              <a:t>transmitting, exchanging, or sharing data and resources</a:t>
            </a:r>
            <a:r>
              <a:rPr lang="en-US" b="0" i="0" dirty="0">
                <a:solidFill>
                  <a:srgbClr val="202124"/>
                </a:solidFill>
                <a:effectLst/>
                <a:latin typeface="arial" panose="020B0604020202020204" pitchFamily="34" charset="0"/>
              </a:rPr>
              <a:t>.</a:t>
            </a:r>
          </a:p>
        </p:txBody>
      </p:sp>
      <p:pic>
        <p:nvPicPr>
          <p:cNvPr id="7" name="Picture 6">
            <a:extLst>
              <a:ext uri="{FF2B5EF4-FFF2-40B4-BE49-F238E27FC236}">
                <a16:creationId xmlns:a16="http://schemas.microsoft.com/office/drawing/2014/main" id="{58053261-037B-4C6A-BA96-EAA777BE0B57}"/>
              </a:ext>
            </a:extLst>
          </p:cNvPr>
          <p:cNvPicPr>
            <a:picLocks noChangeAspect="1"/>
          </p:cNvPicPr>
          <p:nvPr/>
        </p:nvPicPr>
        <p:blipFill>
          <a:blip r:embed="rId2"/>
          <a:stretch>
            <a:fillRect/>
          </a:stretch>
        </p:blipFill>
        <p:spPr>
          <a:xfrm>
            <a:off x="3051795" y="1633632"/>
            <a:ext cx="8898622" cy="4613425"/>
          </a:xfrm>
          <a:prstGeom prst="rect">
            <a:avLst/>
          </a:prstGeom>
        </p:spPr>
      </p:pic>
      <p:sp>
        <p:nvSpPr>
          <p:cNvPr id="8" name="TextBox 7">
            <a:extLst>
              <a:ext uri="{FF2B5EF4-FFF2-40B4-BE49-F238E27FC236}">
                <a16:creationId xmlns:a16="http://schemas.microsoft.com/office/drawing/2014/main" id="{EA27A722-8B2A-42BE-A848-A788E0A06F7D}"/>
              </a:ext>
            </a:extLst>
          </p:cNvPr>
          <p:cNvSpPr txBox="1"/>
          <p:nvPr/>
        </p:nvSpPr>
        <p:spPr>
          <a:xfrm>
            <a:off x="335560" y="2541864"/>
            <a:ext cx="2348918" cy="1477328"/>
          </a:xfrm>
          <a:prstGeom prst="rect">
            <a:avLst/>
          </a:prstGeom>
          <a:noFill/>
        </p:spPr>
        <p:txBody>
          <a:bodyPr wrap="square" rtlCol="0">
            <a:spAutoFit/>
          </a:bodyPr>
          <a:lstStyle/>
          <a:p>
            <a:r>
              <a:rPr lang="en-AU" u="sng" dirty="0"/>
              <a:t>To Check IP Address</a:t>
            </a:r>
          </a:p>
          <a:p>
            <a:endParaRPr lang="en-AU" dirty="0"/>
          </a:p>
          <a:p>
            <a:r>
              <a:rPr lang="en-AU" dirty="0"/>
              <a:t>Open </a:t>
            </a:r>
            <a:r>
              <a:rPr lang="en-AU" dirty="0">
                <a:sym typeface="Wingdings" panose="05000000000000000000" pitchFamily="2" charset="2"/>
              </a:rPr>
              <a:t></a:t>
            </a:r>
            <a:r>
              <a:rPr lang="en-AU" dirty="0"/>
              <a:t>command prompt </a:t>
            </a:r>
            <a:r>
              <a:rPr lang="en-AU" dirty="0">
                <a:sym typeface="Wingdings" panose="05000000000000000000" pitchFamily="2" charset="2"/>
              </a:rPr>
              <a:t> </a:t>
            </a:r>
            <a:r>
              <a:rPr lang="en-AU" dirty="0"/>
              <a:t>Type ipconfig</a:t>
            </a:r>
          </a:p>
        </p:txBody>
      </p:sp>
    </p:spTree>
    <p:extLst>
      <p:ext uri="{BB962C8B-B14F-4D97-AF65-F5344CB8AC3E}">
        <p14:creationId xmlns:p14="http://schemas.microsoft.com/office/powerpoint/2010/main" val="386138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FB949E-45D1-4033-910D-295A5EE2DFF0}"/>
              </a:ext>
            </a:extLst>
          </p:cNvPr>
          <p:cNvSpPr txBox="1"/>
          <p:nvPr/>
        </p:nvSpPr>
        <p:spPr>
          <a:xfrm>
            <a:off x="329268" y="335127"/>
            <a:ext cx="11574710" cy="1569660"/>
          </a:xfrm>
          <a:prstGeom prst="rect">
            <a:avLst/>
          </a:prstGeom>
          <a:noFill/>
        </p:spPr>
        <p:txBody>
          <a:bodyPr wrap="square">
            <a:spAutoFit/>
          </a:bodyPr>
          <a:lstStyle/>
          <a:p>
            <a:pPr algn="l"/>
            <a:r>
              <a:rPr lang="en-US" sz="2400" b="1" i="0" dirty="0">
                <a:solidFill>
                  <a:srgbClr val="202124"/>
                </a:solidFill>
                <a:effectLst/>
                <a:latin typeface="arial" panose="020B0604020202020204" pitchFamily="34" charset="0"/>
              </a:rPr>
              <a:t>Internet Protocol address(IP address)</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An IP address, or Internet Protocol address, is </a:t>
            </a:r>
            <a:r>
              <a:rPr lang="en-US" b="1" i="0" dirty="0">
                <a:solidFill>
                  <a:srgbClr val="202124"/>
                </a:solidFill>
                <a:effectLst/>
                <a:latin typeface="arial" panose="020B0604020202020204" pitchFamily="34" charset="0"/>
              </a:rPr>
              <a:t>a series of numbers that identifies any device on a network</a:t>
            </a:r>
            <a:r>
              <a:rPr lang="en-US" b="0" i="0" dirty="0">
                <a:solidFill>
                  <a:srgbClr val="202124"/>
                </a:solidFill>
                <a:effectLst/>
                <a:latin typeface="arial" panose="020B0604020202020204" pitchFamily="34" charset="0"/>
              </a:rPr>
              <a:t>. Computers use IP addresses to communicate with each other both over the internet as well as on other networks</a:t>
            </a:r>
          </a:p>
        </p:txBody>
      </p:sp>
      <p:sp>
        <p:nvSpPr>
          <p:cNvPr id="5" name="TextBox 4">
            <a:extLst>
              <a:ext uri="{FF2B5EF4-FFF2-40B4-BE49-F238E27FC236}">
                <a16:creationId xmlns:a16="http://schemas.microsoft.com/office/drawing/2014/main" id="{F9106D9E-7244-406D-94A9-71373F93311A}"/>
              </a:ext>
            </a:extLst>
          </p:cNvPr>
          <p:cNvSpPr txBox="1"/>
          <p:nvPr/>
        </p:nvSpPr>
        <p:spPr>
          <a:xfrm>
            <a:off x="387991" y="3833336"/>
            <a:ext cx="10995870" cy="1200329"/>
          </a:xfrm>
          <a:prstGeom prst="rect">
            <a:avLst/>
          </a:prstGeom>
          <a:noFill/>
        </p:spPr>
        <p:txBody>
          <a:bodyPr wrap="square">
            <a:spAutoFit/>
          </a:bodyPr>
          <a:lstStyle/>
          <a:p>
            <a:pPr algn="l"/>
            <a:r>
              <a:rPr lang="en-US" b="0" i="0" dirty="0">
                <a:solidFill>
                  <a:srgbClr val="202124"/>
                </a:solidFill>
                <a:effectLst/>
                <a:latin typeface="arial" panose="020B0604020202020204" pitchFamily="34" charset="0"/>
              </a:rPr>
              <a:t>What is my IP with subnet mask?</a:t>
            </a:r>
          </a:p>
          <a:p>
            <a:pPr algn="l"/>
            <a:endParaRPr lang="en-US" b="0" i="0" dirty="0">
              <a:solidFill>
                <a:srgbClr val="202124"/>
              </a:solidFill>
              <a:effectLst/>
              <a:latin typeface="arial" panose="020B0604020202020204" pitchFamily="34" charset="0"/>
            </a:endParaRPr>
          </a:p>
          <a:p>
            <a:pPr algn="l"/>
            <a:r>
              <a:rPr lang="en-US" b="1" i="0" dirty="0">
                <a:solidFill>
                  <a:srgbClr val="202124"/>
                </a:solidFill>
                <a:effectLst/>
                <a:latin typeface="arial" panose="020B0604020202020204" pitchFamily="34" charset="0"/>
              </a:rPr>
              <a:t>Go to System Preferences &gt; Network.</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Select your network and click Advanced.</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Click on TCP/IP tab and you will find your IP address along with the subnet mask</a:t>
            </a:r>
            <a:endParaRPr lang="en-US" b="0" i="0" dirty="0">
              <a:solidFill>
                <a:srgbClr val="202124"/>
              </a:solidFill>
              <a:effectLst/>
              <a:latin typeface="arial" panose="020B0604020202020204" pitchFamily="34" charset="0"/>
            </a:endParaRPr>
          </a:p>
        </p:txBody>
      </p:sp>
      <p:sp>
        <p:nvSpPr>
          <p:cNvPr id="9" name="TextBox 8">
            <a:extLst>
              <a:ext uri="{FF2B5EF4-FFF2-40B4-BE49-F238E27FC236}">
                <a16:creationId xmlns:a16="http://schemas.microsoft.com/office/drawing/2014/main" id="{491BB697-8282-4AEE-B6D2-8F6CF1BDD4C9}"/>
              </a:ext>
            </a:extLst>
          </p:cNvPr>
          <p:cNvSpPr txBox="1"/>
          <p:nvPr/>
        </p:nvSpPr>
        <p:spPr>
          <a:xfrm>
            <a:off x="329268" y="2194155"/>
            <a:ext cx="11381763" cy="1200329"/>
          </a:xfrm>
          <a:prstGeom prst="rect">
            <a:avLst/>
          </a:prstGeom>
          <a:noFill/>
        </p:spPr>
        <p:txBody>
          <a:bodyPr wrap="square">
            <a:spAutoFit/>
          </a:bodyPr>
          <a:lstStyle/>
          <a:p>
            <a:r>
              <a:rPr lang="en-US" b="1" i="0" dirty="0">
                <a:solidFill>
                  <a:srgbClr val="202124"/>
                </a:solidFill>
                <a:effectLst/>
                <a:latin typeface="arial" panose="020B0604020202020204" pitchFamily="34" charset="0"/>
              </a:rPr>
              <a:t>What is subnet mask example?</a:t>
            </a:r>
          </a:p>
          <a:p>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Subnet masks are also expressed in dot-decimal notation like an IP address. For example, the prefix </a:t>
            </a:r>
            <a:r>
              <a:rPr lang="en-US" b="1" i="0" dirty="0">
                <a:solidFill>
                  <a:srgbClr val="202124"/>
                </a:solidFill>
                <a:effectLst/>
                <a:latin typeface="arial" panose="020B0604020202020204" pitchFamily="34" charset="0"/>
              </a:rPr>
              <a:t>198.51.</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100.0/24</a:t>
            </a:r>
            <a:r>
              <a:rPr lang="en-US" b="0" i="0" dirty="0">
                <a:solidFill>
                  <a:srgbClr val="202124"/>
                </a:solidFill>
                <a:effectLst/>
                <a:latin typeface="arial" panose="020B0604020202020204" pitchFamily="34" charset="0"/>
              </a:rPr>
              <a:t> would have the subnet mask 255.255. 255.0.</a:t>
            </a:r>
            <a:endParaRPr lang="en-AU" dirty="0"/>
          </a:p>
        </p:txBody>
      </p:sp>
    </p:spTree>
    <p:extLst>
      <p:ext uri="{BB962C8B-B14F-4D97-AF65-F5344CB8AC3E}">
        <p14:creationId xmlns:p14="http://schemas.microsoft.com/office/powerpoint/2010/main" val="129937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14A7D4-E7F4-4AAA-A91B-2AA77B2370BA}"/>
              </a:ext>
            </a:extLst>
          </p:cNvPr>
          <p:cNvSpPr txBox="1"/>
          <p:nvPr/>
        </p:nvSpPr>
        <p:spPr>
          <a:xfrm>
            <a:off x="285226" y="327171"/>
            <a:ext cx="11459361" cy="1477328"/>
          </a:xfrm>
          <a:prstGeom prst="rect">
            <a:avLst/>
          </a:prstGeom>
          <a:noFill/>
        </p:spPr>
        <p:txBody>
          <a:bodyPr wrap="square">
            <a:spAutoFit/>
          </a:bodyPr>
          <a:lstStyle/>
          <a:p>
            <a:pPr algn="l"/>
            <a:r>
              <a:rPr lang="en-US" b="1" i="0" dirty="0">
                <a:solidFill>
                  <a:srgbClr val="202124"/>
                </a:solidFill>
                <a:effectLst/>
                <a:latin typeface="arial" panose="020B0604020202020204" pitchFamily="34" charset="0"/>
              </a:rPr>
              <a:t>What is meant by default gateway?</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The default gateway is </a:t>
            </a:r>
            <a:r>
              <a:rPr lang="en-US" b="1" i="0" dirty="0">
                <a:solidFill>
                  <a:srgbClr val="202124"/>
                </a:solidFill>
                <a:effectLst/>
                <a:latin typeface="arial" panose="020B0604020202020204" pitchFamily="34" charset="0"/>
              </a:rPr>
              <a:t>the path used to pass information when the device doesn't know where the destination is</a:t>
            </a:r>
            <a:r>
              <a:rPr lang="en-US" b="0" i="0" dirty="0">
                <a:solidFill>
                  <a:srgbClr val="202124"/>
                </a:solidFill>
                <a:effectLst/>
                <a:latin typeface="arial" panose="020B0604020202020204" pitchFamily="34" charset="0"/>
              </a:rPr>
              <a:t>. More directly, a default gateway is a router that connects your host to remote network segments. It's the exit point for all the packets in your network that have destinations outside your network.</a:t>
            </a:r>
          </a:p>
        </p:txBody>
      </p:sp>
      <p:sp>
        <p:nvSpPr>
          <p:cNvPr id="5" name="TextBox 4">
            <a:extLst>
              <a:ext uri="{FF2B5EF4-FFF2-40B4-BE49-F238E27FC236}">
                <a16:creationId xmlns:a16="http://schemas.microsoft.com/office/drawing/2014/main" id="{BFDE99A3-7CDF-4E23-95C4-F2494C32B251}"/>
              </a:ext>
            </a:extLst>
          </p:cNvPr>
          <p:cNvSpPr txBox="1"/>
          <p:nvPr/>
        </p:nvSpPr>
        <p:spPr>
          <a:xfrm>
            <a:off x="394282" y="2097249"/>
            <a:ext cx="11627141" cy="1477328"/>
          </a:xfrm>
          <a:prstGeom prst="rect">
            <a:avLst/>
          </a:prstGeom>
          <a:noFill/>
        </p:spPr>
        <p:txBody>
          <a:bodyPr wrap="square">
            <a:spAutoFit/>
          </a:bodyPr>
          <a:lstStyle/>
          <a:p>
            <a:pPr algn="l"/>
            <a:r>
              <a:rPr lang="en-US" b="1" i="0" dirty="0">
                <a:solidFill>
                  <a:srgbClr val="202124"/>
                </a:solidFill>
                <a:effectLst/>
                <a:latin typeface="arial" panose="020B0604020202020204" pitchFamily="34" charset="0"/>
              </a:rPr>
              <a:t>What is Cisco Packet Tracer?</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Cisco Packet Tracer is a comprehensive, networking technology learning program that offers a unique combination of realistic simulation and visualization experiences, assessment and activity authoring capabilities, and opportunities for multiuser collaboration and competition.</a:t>
            </a:r>
          </a:p>
        </p:txBody>
      </p:sp>
      <p:sp>
        <p:nvSpPr>
          <p:cNvPr id="7" name="TextBox 6">
            <a:extLst>
              <a:ext uri="{FF2B5EF4-FFF2-40B4-BE49-F238E27FC236}">
                <a16:creationId xmlns:a16="http://schemas.microsoft.com/office/drawing/2014/main" id="{711E7346-BE6F-4CCB-84FA-131FF345B1CB}"/>
              </a:ext>
            </a:extLst>
          </p:cNvPr>
          <p:cNvSpPr txBox="1"/>
          <p:nvPr/>
        </p:nvSpPr>
        <p:spPr>
          <a:xfrm>
            <a:off x="339753" y="3808602"/>
            <a:ext cx="11350305" cy="1754326"/>
          </a:xfrm>
          <a:prstGeom prst="rect">
            <a:avLst/>
          </a:prstGeom>
          <a:noFill/>
        </p:spPr>
        <p:txBody>
          <a:bodyPr wrap="square">
            <a:spAutoFit/>
          </a:bodyPr>
          <a:lstStyle/>
          <a:p>
            <a:r>
              <a:rPr lang="en-US" dirty="0">
                <a:solidFill>
                  <a:srgbClr val="202124"/>
                </a:solidFill>
                <a:latin typeface="arial" panose="020B0604020202020204" pitchFamily="34" charset="0"/>
              </a:rPr>
              <a:t>It can be used to create complicated network typologies, as well as to test and simulate abstract networking concepts. It acts as a playground for you to explore networking and the experience is very close to what you see in computer networks.</a:t>
            </a:r>
          </a:p>
          <a:p>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Packet Tracer allows users to drag and drop routers, switches, and other network devices to create simulated network topologies.</a:t>
            </a:r>
            <a:endParaRPr lang="en-AU" dirty="0">
              <a:solidFill>
                <a:srgbClr val="202124"/>
              </a:solidFill>
              <a:latin typeface="arial" panose="020B0604020202020204" pitchFamily="34" charset="0"/>
            </a:endParaRPr>
          </a:p>
        </p:txBody>
      </p:sp>
    </p:spTree>
    <p:extLst>
      <p:ext uri="{BB962C8B-B14F-4D97-AF65-F5344CB8AC3E}">
        <p14:creationId xmlns:p14="http://schemas.microsoft.com/office/powerpoint/2010/main" val="207555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C6938C-5426-4CA6-8283-40077709F1AA}"/>
              </a:ext>
            </a:extLst>
          </p:cNvPr>
          <p:cNvSpPr>
            <a:spLocks noChangeArrowheads="1"/>
          </p:cNvSpPr>
          <p:nvPr/>
        </p:nvSpPr>
        <p:spPr bwMode="auto">
          <a:xfrm>
            <a:off x="385894" y="446875"/>
            <a:ext cx="11576807" cy="15388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02124"/>
                </a:solidFill>
                <a:latin typeface="arial" panose="020B0604020202020204" pitchFamily="34" charset="0"/>
              </a:rPr>
              <a:t>What is switch in Cisco Packet Tracer?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Switch allows us to set IP address on interface level. IP address assigned on interface is used to manage that interface.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To manage entire switch, we must assign IP address to VLAN1( Default VLAN of switch). We also must set default gateway IP address from global configuration mode.</a:t>
            </a:r>
          </a:p>
        </p:txBody>
      </p:sp>
      <p:pic>
        <p:nvPicPr>
          <p:cNvPr id="6" name="Picture 5">
            <a:extLst>
              <a:ext uri="{FF2B5EF4-FFF2-40B4-BE49-F238E27FC236}">
                <a16:creationId xmlns:a16="http://schemas.microsoft.com/office/drawing/2014/main" id="{049349FB-F4F3-4246-B340-4F2AF5C97656}"/>
              </a:ext>
            </a:extLst>
          </p:cNvPr>
          <p:cNvPicPr>
            <a:picLocks noChangeAspect="1"/>
          </p:cNvPicPr>
          <p:nvPr/>
        </p:nvPicPr>
        <p:blipFill>
          <a:blip r:embed="rId2"/>
          <a:stretch>
            <a:fillRect/>
          </a:stretch>
        </p:blipFill>
        <p:spPr>
          <a:xfrm>
            <a:off x="1166326" y="1988367"/>
            <a:ext cx="8139764" cy="4349167"/>
          </a:xfrm>
          <a:prstGeom prst="rect">
            <a:avLst/>
          </a:prstGeom>
        </p:spPr>
      </p:pic>
    </p:spTree>
    <p:extLst>
      <p:ext uri="{BB962C8B-B14F-4D97-AF65-F5344CB8AC3E}">
        <p14:creationId xmlns:p14="http://schemas.microsoft.com/office/powerpoint/2010/main" val="213919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C49D7-1C61-4FCD-A49A-B9C1624F3EF0}"/>
              </a:ext>
            </a:extLst>
          </p:cNvPr>
          <p:cNvSpPr txBox="1"/>
          <p:nvPr/>
        </p:nvSpPr>
        <p:spPr>
          <a:xfrm>
            <a:off x="391486" y="536895"/>
            <a:ext cx="11409028" cy="6063198"/>
          </a:xfrm>
          <a:prstGeom prst="rect">
            <a:avLst/>
          </a:prstGeom>
          <a:noFill/>
        </p:spPr>
        <p:txBody>
          <a:bodyPr wrap="square">
            <a:spAutoFit/>
          </a:bodyPr>
          <a:lstStyle/>
          <a:p>
            <a:pPr algn="l"/>
            <a:r>
              <a:rPr lang="en-US" b="1" dirty="0">
                <a:solidFill>
                  <a:srgbClr val="202124"/>
                </a:solidFill>
                <a:latin typeface="arial" panose="020B0604020202020204" pitchFamily="34" charset="0"/>
              </a:rPr>
              <a:t>Features of Cisco Packet Tracer</a:t>
            </a:r>
          </a:p>
          <a:p>
            <a:pPr algn="l"/>
            <a:endParaRPr lang="en-US" b="1"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Cisco Packet Tracer supports a multi-user system that allows many users to connect various topologies across a computer network. Instructors can also build exercises for students to perform using Packet Tracer.</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Supports feature expansion via additional programmes that use an API to improve Cisco Packet Tracer's capabilities in areas including curriculum and assessment delivery, gaming, accessibility, and interacting with real-world equipment.</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The Enhanced Physical Mode transports you to a virtual lab where you can simulate cabling devices on a rack. Refresh key skills such as device placement (Rack &amp; Stack), on-device power switching, device port-to-port cabling (including cable selection and management), troubleshooting, and more.</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It can be downloaded for free through a Netacad account.</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It enables its users to simulate the configuration relating to the Cisco routers and can be accessed anywhere anytime.</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The Network Controller allows you a centralised dashboard to see the network's state, instantly discover and diagnose issues, and push configuration changes to all managed devices at once, whether you use its Web GUI or its APIs. You may also use real-world programmes on your computer to access the Network Controller and run your own infrastructure automation scripts.</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It can be accessed through unlimited devices.</a:t>
            </a:r>
          </a:p>
          <a:p>
            <a:pPr algn="just"/>
            <a:endParaRPr lang="en-US" sz="1600" dirty="0">
              <a:solidFill>
                <a:srgbClr val="202124"/>
              </a:solidFill>
              <a:latin typeface="arial" panose="020B0604020202020204" pitchFamily="34" charset="0"/>
            </a:endParaRPr>
          </a:p>
          <a:p>
            <a:pPr algn="just">
              <a:buFont typeface="Arial" panose="020B0604020202020204" pitchFamily="34" charset="0"/>
              <a:buChar char="•"/>
            </a:pPr>
            <a:r>
              <a:rPr lang="en-US" sz="1600" dirty="0">
                <a:solidFill>
                  <a:srgbClr val="202124"/>
                </a:solidFill>
                <a:latin typeface="arial" panose="020B0604020202020204" pitchFamily="34" charset="0"/>
              </a:rPr>
              <a:t>Provides an interactive and self-paced environment.</a:t>
            </a:r>
          </a:p>
        </p:txBody>
      </p:sp>
    </p:spTree>
    <p:extLst>
      <p:ext uri="{BB962C8B-B14F-4D97-AF65-F5344CB8AC3E}">
        <p14:creationId xmlns:p14="http://schemas.microsoft.com/office/powerpoint/2010/main" val="959039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DAB203-F608-3692-F08C-2516DCDFA9F8}"/>
              </a:ext>
            </a:extLst>
          </p:cNvPr>
          <p:cNvSpPr txBox="1"/>
          <p:nvPr/>
        </p:nvSpPr>
        <p:spPr>
          <a:xfrm>
            <a:off x="207033" y="319178"/>
            <a:ext cx="11740551" cy="1477328"/>
          </a:xfrm>
          <a:prstGeom prst="rect">
            <a:avLst/>
          </a:prstGeom>
          <a:noFill/>
        </p:spPr>
        <p:txBody>
          <a:bodyPr wrap="square">
            <a:spAutoFit/>
          </a:bodyPr>
          <a:lstStyle/>
          <a:p>
            <a:pPr algn="l"/>
            <a:r>
              <a:rPr lang="en-US" b="1" i="0" dirty="0">
                <a:solidFill>
                  <a:srgbClr val="202124"/>
                </a:solidFill>
                <a:effectLst/>
                <a:latin typeface="arial" panose="020B0604020202020204" pitchFamily="34" charset="0"/>
              </a:rPr>
              <a:t>What is a router?</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A router is </a:t>
            </a:r>
            <a:r>
              <a:rPr lang="en-US" b="1" i="0" dirty="0">
                <a:solidFill>
                  <a:srgbClr val="202124"/>
                </a:solidFill>
                <a:effectLst/>
                <a:latin typeface="arial" panose="020B0604020202020204" pitchFamily="34" charset="0"/>
              </a:rPr>
              <a:t>a physical or virtual appliance that passes information between two or more packet-switched computer networks</a:t>
            </a:r>
            <a:r>
              <a:rPr lang="en-US" b="0" i="0" dirty="0">
                <a:solidFill>
                  <a:srgbClr val="202124"/>
                </a:solidFill>
                <a:effectLst/>
                <a:latin typeface="arial" panose="020B0604020202020204" pitchFamily="34" charset="0"/>
              </a:rPr>
              <a:t>. A router inspects a given data packet's destination Internet Protocol address (IP address), calculates the best way for it to reach its destination and then forwards it accordingly.</a:t>
            </a:r>
          </a:p>
        </p:txBody>
      </p:sp>
      <p:sp>
        <p:nvSpPr>
          <p:cNvPr id="6" name="Rectangle 1">
            <a:extLst>
              <a:ext uri="{FF2B5EF4-FFF2-40B4-BE49-F238E27FC236}">
                <a16:creationId xmlns:a16="http://schemas.microsoft.com/office/drawing/2014/main" id="{851A0096-E1BF-128F-2B27-F08C3A9E9B72}"/>
              </a:ext>
            </a:extLst>
          </p:cNvPr>
          <p:cNvSpPr>
            <a:spLocks noChangeArrowheads="1"/>
          </p:cNvSpPr>
          <p:nvPr/>
        </p:nvSpPr>
        <p:spPr bwMode="auto">
          <a:xfrm>
            <a:off x="276045" y="2007730"/>
            <a:ext cx="11464505" cy="2092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What are the 2 types of routers?</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Wired and wireless routers</a:t>
            </a:r>
            <a:br>
              <a:rPr lang="en-US" altLang="en-US" dirty="0">
                <a:solidFill>
                  <a:srgbClr val="202124"/>
                </a:solidFill>
                <a:latin typeface="arial" panose="020B0604020202020204" pitchFamily="34" charset="0"/>
              </a:rPr>
            </a:br>
            <a:br>
              <a:rPr lang="en-US" altLang="en-US" dirty="0">
                <a:solidFill>
                  <a:srgbClr val="202124"/>
                </a:solidFill>
                <a:latin typeface="arial" panose="020B0604020202020204" pitchFamily="34" charset="0"/>
              </a:rPr>
            </a:br>
            <a:r>
              <a:rPr lang="en-US" altLang="en-US" dirty="0">
                <a:solidFill>
                  <a:srgbClr val="202124"/>
                </a:solidFill>
                <a:latin typeface="arial" panose="020B0604020202020204" pitchFamily="34" charset="0"/>
              </a:rPr>
              <a:t>These routers are mostly used in homes and small offices.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Wired routers share data over cables and create wired local area networks (LANs),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02124"/>
                </a:solidFill>
                <a:latin typeface="arial" panose="020B0604020202020204" pitchFamily="34" charset="0"/>
              </a:rPr>
              <a:t>while wireless routers use antennas to share data and create wireless local area networks (WLANs).</a:t>
            </a:r>
          </a:p>
        </p:txBody>
      </p:sp>
      <p:pic>
        <p:nvPicPr>
          <p:cNvPr id="1026" name="Picture 2" descr="Image result">
            <a:extLst>
              <a:ext uri="{FF2B5EF4-FFF2-40B4-BE49-F238E27FC236}">
                <a16:creationId xmlns:a16="http://schemas.microsoft.com/office/drawing/2014/main" id="{B0EEC9F7-D4A5-8EBE-83D4-CDCAFC75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888" y="2068115"/>
            <a:ext cx="2057400" cy="1152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65225C-73FA-B122-0023-D254C8884443}"/>
              </a:ext>
            </a:extLst>
          </p:cNvPr>
          <p:cNvSpPr txBox="1"/>
          <p:nvPr/>
        </p:nvSpPr>
        <p:spPr>
          <a:xfrm>
            <a:off x="276045" y="4233988"/>
            <a:ext cx="11084944" cy="923330"/>
          </a:xfrm>
          <a:prstGeom prst="rect">
            <a:avLst/>
          </a:prstGeom>
          <a:noFill/>
        </p:spPr>
        <p:txBody>
          <a:bodyPr wrap="square">
            <a:spAutoFit/>
          </a:bodyPr>
          <a:lstStyle/>
          <a:p>
            <a:r>
              <a:rPr lang="en-US" b="0" i="0" dirty="0">
                <a:solidFill>
                  <a:srgbClr val="202124"/>
                </a:solidFill>
                <a:effectLst/>
                <a:latin typeface="arial" panose="020B0604020202020204" pitchFamily="34" charset="0"/>
              </a:rPr>
              <a:t>Switches are key building blocks for any network. They </a:t>
            </a:r>
            <a:r>
              <a:rPr lang="en-US" b="1" i="0" dirty="0">
                <a:solidFill>
                  <a:srgbClr val="202124"/>
                </a:solidFill>
                <a:effectLst/>
                <a:latin typeface="arial" panose="020B0604020202020204" pitchFamily="34" charset="0"/>
              </a:rPr>
              <a:t>connect multiple devices, such as computers, wireless access points, printers, and servers; on the same network within a building or campus</a:t>
            </a:r>
            <a:r>
              <a:rPr lang="en-US" b="0" i="0" dirty="0">
                <a:solidFill>
                  <a:srgbClr val="202124"/>
                </a:solidFill>
                <a:effectLst/>
                <a:latin typeface="arial" panose="020B0604020202020204" pitchFamily="34" charset="0"/>
              </a:rPr>
              <a:t>. A switch enables connected devices to share information and talk to each other.</a:t>
            </a:r>
            <a:endParaRPr lang="en-AU" dirty="0"/>
          </a:p>
        </p:txBody>
      </p:sp>
    </p:spTree>
    <p:extLst>
      <p:ext uri="{BB962C8B-B14F-4D97-AF65-F5344CB8AC3E}">
        <p14:creationId xmlns:p14="http://schemas.microsoft.com/office/powerpoint/2010/main" val="93773094"/>
      </p:ext>
    </p:extLst>
  </p:cSld>
  <p:clrMapOvr>
    <a:masterClrMapping/>
  </p:clrMapOvr>
</p:sld>
</file>

<file path=ppt/theme/theme1.xml><?xml version="1.0" encoding="utf-8"?>
<a:theme xmlns:a="http://schemas.openxmlformats.org/drawingml/2006/main" name="AdornVTI">
  <a:themeElements>
    <a:clrScheme name="AnalogousFromLightSeed_2SEEDS">
      <a:dk1>
        <a:srgbClr val="000000"/>
      </a:dk1>
      <a:lt1>
        <a:srgbClr val="FFFFFF"/>
      </a:lt1>
      <a:dk2>
        <a:srgbClr val="243341"/>
      </a:dk2>
      <a:lt2>
        <a:srgbClr val="E2E8E4"/>
      </a:lt2>
      <a:accent1>
        <a:srgbClr val="D564AD"/>
      </a:accent1>
      <a:accent2>
        <a:srgbClr val="D680DC"/>
      </a:accent2>
      <a:accent3>
        <a:srgbClr val="DC8095"/>
      </a:accent3>
      <a:accent4>
        <a:srgbClr val="55B58E"/>
      </a:accent4>
      <a:accent5>
        <a:srgbClr val="64B0B1"/>
      </a:accent5>
      <a:accent6>
        <a:srgbClr val="64A4D5"/>
      </a:accent6>
      <a:hlink>
        <a:srgbClr val="568E69"/>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185</TotalTime>
  <Words>1009</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vt:lpstr>
      <vt:lpstr>Bembo</vt:lpstr>
      <vt:lpstr>Calibri</vt:lpstr>
      <vt:lpstr>AdornVTI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Saranya Chandrukannan</dc:creator>
  <cp:lastModifiedBy>Saranya Chandrukannan</cp:lastModifiedBy>
  <cp:revision>2</cp:revision>
  <dcterms:created xsi:type="dcterms:W3CDTF">2022-09-06T03:49:56Z</dcterms:created>
  <dcterms:modified xsi:type="dcterms:W3CDTF">2023-03-12T14:18:09Z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ac7e5b-5da2-46c7-8677-8a6b50f7d886_Enabled">
    <vt:lpwstr>true</vt:lpwstr>
  </property>
  <property fmtid="{D5CDD505-2E9C-101B-9397-08002B2CF9AE}" pid="3" name="MSIP_Label_f3ac7e5b-5da2-46c7-8677-8a6b50f7d886_SetDate">
    <vt:lpwstr>2023-03-12T13:56:51Z</vt:lpwstr>
  </property>
  <property fmtid="{D5CDD505-2E9C-101B-9397-08002B2CF9AE}" pid="4" name="MSIP_Label_f3ac7e5b-5da2-46c7-8677-8a6b50f7d886_Method">
    <vt:lpwstr>Standard</vt:lpwstr>
  </property>
  <property fmtid="{D5CDD505-2E9C-101B-9397-08002B2CF9AE}" pid="5" name="MSIP_Label_f3ac7e5b-5da2-46c7-8677-8a6b50f7d886_Name">
    <vt:lpwstr>Official</vt:lpwstr>
  </property>
  <property fmtid="{D5CDD505-2E9C-101B-9397-08002B2CF9AE}" pid="6" name="MSIP_Label_f3ac7e5b-5da2-46c7-8677-8a6b50f7d886_SiteId">
    <vt:lpwstr>218881e8-07ad-4142-87d7-f6b90d17009b</vt:lpwstr>
  </property>
  <property fmtid="{D5CDD505-2E9C-101B-9397-08002B2CF9AE}" pid="7" name="MSIP_Label_f3ac7e5b-5da2-46c7-8677-8a6b50f7d886_ActionId">
    <vt:lpwstr>4007305d-02c0-4e9e-95a2-46627499809c</vt:lpwstr>
  </property>
  <property fmtid="{D5CDD505-2E9C-101B-9397-08002B2CF9AE}" pid="8" name="MSIP_Label_f3ac7e5b-5da2-46c7-8677-8a6b50f7d886_ContentBits">
    <vt:lpwstr>1</vt:lpwstr>
  </property>
  <property fmtid="{D5CDD505-2E9C-101B-9397-08002B2CF9AE}" pid="9" name="ClassificationContentMarkingHeaderLocations">
    <vt:lpwstr>AdornVTI:8</vt:lpwstr>
  </property>
  <property fmtid="{D5CDD505-2E9C-101B-9397-08002B2CF9AE}" pid="10" name="ClassificationContentMarkingHeaderText">
    <vt:lpwstr>OFFICIAL</vt:lpwstr>
  </property>
</Properties>
</file>